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0B_E4897A7A.xml" ContentType="application/vnd.ms-powerpoint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314" r:id="rId2"/>
    <p:sldId id="263" r:id="rId3"/>
    <p:sldId id="286" r:id="rId4"/>
    <p:sldId id="285" r:id="rId5"/>
    <p:sldId id="264" r:id="rId6"/>
    <p:sldId id="287" r:id="rId7"/>
    <p:sldId id="288" r:id="rId8"/>
    <p:sldId id="290" r:id="rId9"/>
    <p:sldId id="267" r:id="rId10"/>
    <p:sldId id="289" r:id="rId11"/>
    <p:sldId id="291" r:id="rId12"/>
    <p:sldId id="292" r:id="rId13"/>
    <p:sldId id="256" r:id="rId14"/>
    <p:sldId id="257" r:id="rId15"/>
    <p:sldId id="266" r:id="rId16"/>
    <p:sldId id="258" r:id="rId17"/>
    <p:sldId id="259" r:id="rId18"/>
    <p:sldId id="260" r:id="rId19"/>
    <p:sldId id="280" r:id="rId20"/>
    <p:sldId id="261" r:id="rId21"/>
    <p:sldId id="282" r:id="rId22"/>
    <p:sldId id="265" r:id="rId23"/>
    <p:sldId id="294" r:id="rId24"/>
    <p:sldId id="295" r:id="rId25"/>
    <p:sldId id="297" r:id="rId26"/>
    <p:sldId id="268" r:id="rId27"/>
    <p:sldId id="298" r:id="rId28"/>
    <p:sldId id="262" r:id="rId29"/>
    <p:sldId id="277" r:id="rId30"/>
    <p:sldId id="301" r:id="rId31"/>
    <p:sldId id="300" r:id="rId32"/>
    <p:sldId id="278" r:id="rId33"/>
    <p:sldId id="302" r:id="rId34"/>
    <p:sldId id="283" r:id="rId35"/>
    <p:sldId id="270" r:id="rId36"/>
    <p:sldId id="304" r:id="rId37"/>
    <p:sldId id="279" r:id="rId38"/>
    <p:sldId id="307" r:id="rId39"/>
    <p:sldId id="273" r:id="rId40"/>
    <p:sldId id="274" r:id="rId41"/>
    <p:sldId id="306" r:id="rId42"/>
    <p:sldId id="272" r:id="rId43"/>
    <p:sldId id="308" r:id="rId44"/>
    <p:sldId id="309" r:id="rId45"/>
    <p:sldId id="310" r:id="rId46"/>
    <p:sldId id="311" r:id="rId47"/>
    <p:sldId id="312" r:id="rId48"/>
    <p:sldId id="271" r:id="rId49"/>
    <p:sldId id="269" r:id="rId50"/>
    <p:sldId id="305" r:id="rId51"/>
    <p:sldId id="275" r:id="rId52"/>
    <p:sldId id="313" r:id="rId53"/>
    <p:sldId id="284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DB0B7EF-4CF9-3D46-451C-C7B1950A735F}" name="Logesh Jayagopi" initials="LJ" userId="216f65fdc6c40ab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D2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DE5CBB-77CF-4D6A-B6BB-3EADF89B0CF5}" v="1049" dt="2024-09-22T03:57:13.1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56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8/10/relationships/authors" Target="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modernComment_10B_E4897A7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036A7DD-7D17-40C5-A166-4465E4B37BA8}" authorId="{4DB0B7EF-4CF9-3D46-451C-C7B1950A735F}" created="2024-09-20T07:56:08.046">
    <pc:sldMkLst xmlns:pc="http://schemas.microsoft.com/office/powerpoint/2013/main/command">
      <pc:docMk/>
      <pc:sldMk cId="3834215034" sldId="267"/>
    </pc:sldMkLst>
    <p188:txBody>
      <a:bodyPr/>
      <a:lstStyle/>
      <a:p>
        <a:r>
          <a:rPr lang="en-US"/>
          <a:t>Prefix "php" added to understand this is the DB for php project</a:t>
        </a:r>
      </a:p>
    </p188:txBody>
  </p188:cm>
</p188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26:29.030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287 354 1124 0 0,'2'-3'772'0'0,"0"0"1"0"0,0 0-1 0 0,-1 0 1 0 0,1-1-1 0 0,-1 1 0 0 0,1 0 1 0 0,-1-1-1 0 0,0 1 0 0 0,0-1 1 0 0,-1 0-1 0 0,1 1 1 0 0,-1-1-1 0 0,0 1 0 0 0,0-1 1 0 0,0-7-1 0 0,0 11-758 0 0,0-1 165 0 0,7 16-423 0 0,-6-7 245 0 0,0-1 1 0 0,1 0-1 0 0,0 0 1 0 0,0 0 0 0 0,4 9-1 0 0,4 16 50 0 0,-5-4 18 0 0,-1 0 0 0 0,-1 39-1 0 0,0-15 29 0 0,-2-13 6 0 0,-6 55 0 0 0,1-45-56 0 0,-25 248 91 0 0,-4 125-90 0 0,33-397-43 0 0,6 240 19 0 0,-3-61 25 0 0,-4-113 292 0 0,1-90-329 0 0,0-1-1 0 0,-1 0 1 0 0,1 1 0 0 0,0-1-1 0 0,0 0 1 0 0,0 0 0 0 0,0 1 0 0 0,0-1-1 0 0,0 0 1 0 0,1 1 0 0 0,-1-1-1 0 0,0 0 1 0 0,0 0 0 0 0,0 1-1 0 0,0-1 1 0 0,0 0 0 0 0,0 0 0 0 0,0 1-1 0 0,1-1 1 0 0,-1 0 0 0 0,0 0-1 0 0,0 1 1 0 0,0-1 0 0 0,1 0-1 0 0,-1 0 1 0 0,0 0 0 0 0,0 1-1 0 0,0-1 1 0 0,1 0 0 0 0,-1 0 0 0 0,1 0-1 0 0,-1 0-4 0 0,0 0 0 0 0,0 0 0 0 0,1 0 0 0 0,-1 0 0 0 0,0 0 0 0 0,0 0 0 0 0,0-1 0 0 0,1 1 0 0 0,-1 0 0 0 0,0 0 0 0 0,0 0 0 0 0,0 0 0 0 0,1-1 0 0 0,-1 1 0 0 0,0 0 0 0 0,0 0 0 0 0,0-1 0 0 0,0 1 0 0 0,0 0 0 0 0,0 0 0 0 0,0 0 0 0 0,1-1 0 0 0,-1 1 0 0 0,0 0 0 0 0,0 0 0 0 0,0-1 0 0 0,0 1 0 0 0,0 0 0 0 0,0-1 0 0 0,0 1 0 0 0,0 0 0 0 0,0 0 0 0 0,0-1 0 0 0,0-5 20 0 0,1 1 0 0 0,0-1 0 0 0,0 0 0 0 0,3-8 0 0 0,3-12-11 0 0,5-123-113 0 0,-8 61 12 0 0,4-140 24 0 0,25-132-210 0 0,-20 254 273 0 0,-2-128 0 0 0,-19 118 20 0 0,0-5 19 0 0,0 35 29 0 0,0-16-68 0 0,0 30 393 0 0,8 69-348 0 0,1 1 1 0 0,-1-1-1 0 0,-1 0 1 0 0,1 0 0 0 0,0 0-1 0 0,-1 1 1 0 0,1-1-1 0 0,-1 0 1 0 0,0 0-1 0 0,0 1 1 0 0,-1-4-1 0 0,1 4-31 0 0,0 1 0 0 0,1-1 0 0 0,-1 1 0 0 0,1-1 0 0 0,0 1 0 0 0,-1-1 0 0 0,1 1 0 0 0,0-1 0 0 0,0 1 0 0 0,0-1 0 0 0,0 1 0 0 0,0-3 0 0 0,1 3-11 0 0,-1 0 0 0 0,0 0 1 0 0,0-1-1 0 0,0 1 0 0 0,0 0 1 0 0,0 0-1 0 0,0-1 0 0 0,0 1 1 0 0,-1 0-1 0 0,1 0 0 0 0,0 0 1 0 0,-1-1-1 0 0,1 1 0 0 0,-1 0 1 0 0,1 0-1 0 0,-1 0 0 0 0,0-1 1 0 0,0-2 18 0 0,1 4-22 0 0,0-1 0 0 0,0 1 1 0 0,0 0-1 0 0,1-1 0 0 0,-1 1 0 0 0,0 0 1 0 0,0-1-1 0 0,0 1 0 0 0,0 0 0 0 0,-1-1 1 0 0,1 1-1 0 0,0 0 0 0 0,0 0 1 0 0,0-1-1 0 0,0 1 0 0 0,0 0 0 0 0,0-1 1 0 0,0 1-1 0 0,0 0 0 0 0,-1 0 0 0 0,1-1 1 0 0,0 1-1 0 0,0 0 0 0 0,0 0 0 0 0,-1-1 1 0 0,1 1-1 0 0,0 0 0 0 0,0 0 0 0 0,-1 0 1 0 0,1-1-1 0 0,0 1 0 0 0,0 0 0 0 0,-1 0 1 0 0,1 0-1 0 0,0 0 0 0 0,-1 0 0 0 0,1-1 1 0 0,0 1-1 0 0,-1 0 0 0 0,1 0 0 0 0,0 0 1 0 0,-1 0-1 0 0,1 0 0 0 0,-2 0 2 0 0,28 0-904 0 0,34-3 890 0 0,118-22 1 0 0,-138 18-32 0 0,321-35-368 0 0,4 24 121 0 0,-266 14 174 0 0,720-53-648 0 0,-566 40 278 0 0,64-6-120 0 0,25 0-553 0 0,-258 27 976 0 0,-48-2 83 0 0,59-2-1 0 0,39-5 9 0 0,-105 5 100 0 0,-26 1 16 0 0,1-1 1 0 0,0 0-1 0 0,-1 0 1 0 0,1 0-1 0 0,0 0 1 0 0,-1-1-1 0 0,1 0 1 0 0,-1 1 0 0 0,7-3-1 0 0,-1 0 336 0 0,-9 3-327 0 0,1 0 0 0 0,-1 0 0 0 0,0 0 0 0 0,1 0-1 0 0,-1-1 1 0 0,0 1 0 0 0,1 0 0 0 0,-1 0 0 0 0,0 0-1 0 0,1 0 1 0 0,-1 0 0 0 0,0 0 0 0 0,1-1 0 0 0,-1 1-1 0 0,0 0 1 0 0,1 0 0 0 0,-1 0 0 0 0,0-1-1 0 0,0 1 1 0 0,2-4 1777 0 0,-2 4-1818 0 0,-1 0 1 0 0,1 0-1 0 0,-1 1 0 0 0,1-1 0 0 0,-1 0 0 0 0,1 0 1 0 0,-1 1-1 0 0,1-1 0 0 0,-1 1 0 0 0,1-1 0 0 0,-1 0 0 0 0,1 1 1 0 0,-1-1-1 0 0,1 1 0 0 0,0-1 0 0 0,-1 1 0 0 0,1-1 1 0 0,0 1-1 0 0,-1-1 0 0 0,1 1 0 0 0,0-1 0 0 0,0 1 0 0 0,0-1 1 0 0,-1 1-1 0 0,1 0 0 0 0,0-1 0 0 0,0 1 0 0 0,-4 25-27 0 0,1-10 37 0 0,-13 46 47 0 0,0 20 12 0 0,8-26-41 0 0,2-24 24 0 0,-2 58-1 0 0,6-28-6 0 0,3 50 21 0 0,7 25 40 0 0,-6-87-53 0 0,-1-31-23 0 0,5 38 1 0 0,-1-26-11 0 0,0 36 0 0 0,-1-8 4 0 0,-1 148 55 0 0,-4-110-25 0 0,1-54-39 0 0,6 150 17 0 0,2-72-91 0 0,-5-96 112 0 0,-2 32 0 0 0,0-31 6 0 0,2 28-1 0 0,1-13-2 0 0,-5 77-1 0 0,0-46 8 0 0,9 17 44 0 0,-16-48 522 0 0,7-40-599 0 0,1 1 1 0 0,-1-1-1 0 0,1 0 0 0 0,-1 0 1 0 0,0 1-1 0 0,1-1 1 0 0,-1 0-1 0 0,0 0 0 0 0,0 0 1 0 0,0 0-1 0 0,0 0 1 0 0,0 0-1 0 0,0 0 0 0 0,0 0 1 0 0,0 0-1 0 0,0-1 1 0 0,-1 1-1 0 0,1 0 0 0 0,0-1 1 0 0,0 1-1 0 0,-1-1 1 0 0,1 1-1 0 0,0-1 0 0 0,-1 1 1 0 0,1-1-1 0 0,0 0 1 0 0,-1 0-1 0 0,-2 0 0 0 0,-43 4 326 0 0,-400-21-404 0 0,323 11-59 0 0,-203-21 34 0 0,48 6 9 0 0,-228-1 429 0 0,279 21-392 0 0,134 3 14 0 0,-126-13 0 0 0,61-2-22 0 0,97 9 25 0 0,-6 5-14 0 0,16 2-64 0 0,-171 11-193 0 0,83 5 280 0 0,-36 5 9 0 0,82-19 3 0 0,57-3-9 0 0,0 2 1 0 0,-55 13-1 0 0,51-9 3 0 0,22-5-3 0 0,-1 0 0 0 0,-30 0 0 0 0,20 2-71 0 0,29-5 41 0 0,24-5-320 0 0,43 3-522 0 0,4 0-3213 0 0,-71 1 3721 0 0,1 0 0 0 0,0 0-1 0 0,0 0 1 0 0,0 0-1 0 0,0 1 1 0 0,-1-1-1 0 0,-4-7-2946 0 0,4-9-458 0 0,1 8 2758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26:44.593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8 206 1004 0 0,'-7'-8'5643'0'0,"7"6"-5267"0"0,11 2 1045 0 0,13 10-919 0 0,10 12-332 0 0,-2 5 42 0 0,-2 1 0 0 0,36 41 0 0 0,-2-1-190 0 0,-2 4 63 0 0,-45-36-91 0 0,-9-26 5 0 0,7 6 597 0 0,-15-16-454 0 0,1 0-1 0 0,-1 0 1 0 0,1 0 0 0 0,0 0-1 0 0,-1 0 1 0 0,1 0-1 0 0,-1 0 1 0 0,1 0 0 0 0,0 0-1 0 0,-1 0 1 0 0,1 0-1 0 0,-1 0 1 0 0,1 0-1 0 0,-1 0 1 0 0,1-1 0 0 0,0 1-1 0 0,-1 0 1 0 0,1 0-1 0 0,-1-1 1 0 0,1 1 0 0 0,-1 0-1 0 0,0-1 1 0 0,1 1-1 0 0,-1-1 1 0 0,1 1-1 0 0,-1 0 1 0 0,0-1 0 0 0,1 1-1 0 0,-1-1 1 0 0,0 1-1 0 0,1-1 1 0 0,-1 1 0 0 0,0-1-1 0 0,1 0 1 0 0,12-26-248 0 0,-10 19 444 0 0,70-143-87 0 0,-59 127-270 0 0,1 1 0 0 0,1 0-1 0 0,1 2 1 0 0,0 0-1 0 0,23-20 1 0 0,6-8-345 0 0,-32 35 0 0 0,-10 11 102 0 0,-1-1 0 0 0,1 1 0 0 0,-1-1 0 0 0,0 0 0 0 0,0 0 0 0 0,3-6 0 0 0,8-12-1550 0 0,-12 19 1022 0 0,1-1-1 0 0,-1 0 1 0 0,1 0 0 0 0,-1 0 0 0 0,0-1 0 0 0,0 1 0 0 0,1-7 0 0 0,4-24-3201 0 0,-7 20 3106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3:08.861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303 0 260 0 0,'-3'6'5428'0'0,"-8"-3"-3825"0"0,1-3 1217 0 0,-7 4 370 0 0,-5 11-3174 0 0,1 1 0 0 0,1 0 0 0 0,0 2 0 0 0,-29 34 0 0 0,29-28-12 0 0,1 0 1 0 0,1 1 0 0 0,1 1 0 0 0,-21 44 0 0 0,35-61-8 0 0,-1 1-1 0 0,2 0 1 0 0,-1-1-1 0 0,1 1 0 0 0,1 0 1 0 0,-1 0-1 0 0,2 0 1 0 0,-1 0-1 0 0,1 0 0 0 0,3 14 1 0 0,-2-15 3 0 0,1 0 1 0 0,0-1-1 0 0,1 1 1 0 0,0-1-1 0 0,0 0 1 0 0,1 0-1 0 0,0 0 1 0 0,1 0-1 0 0,-1-1 1 0 0,2 0-1 0 0,-1 1 1 0 0,11 10-1 0 0,-7-10 5 0 0,0-1-1 0 0,1 0 0 0 0,0 0 0 0 0,0 0 0 0 0,0-1 0 0 0,1-1 0 0 0,0 0 1 0 0,20 7-1 0 0,-15-8 17 0 0,1 0 0 0 0,0 0 1 0 0,0-2-1 0 0,0 0 0 0 0,0-1 1 0 0,0-1-1 0 0,0 0 1 0 0,0-2-1 0 0,0 1 0 0 0,0-2 1 0 0,0-1-1 0 0,-1 0 0 0 0,23-9 1 0 0,-17 4 45 0 0,-1-2-1 0 0,0 0 1 0 0,-1-1 0 0 0,24-20 0 0 0,-32 23-49 0 0,0-2 0 0 0,-1 1 1 0 0,-1-1-1 0 0,0-1 0 0 0,-1 0 0 0 0,0 0 0 0 0,13-23 0 0 0,-15 21 29 0 0,-1 0 0 0 0,0 0 0 0 0,-1 0 0 0 0,0-1 0 0 0,-1 0 0 0 0,-1 0 0 0 0,0 0 0 0 0,-1 0 0 0 0,-1-1 0 0 0,0 1 0 0 0,-1 0 0 0 0,-1-1 0 0 0,0 1 0 0 0,-1 0 0 0 0,-5-22 0 0 0,5 31-31 0 0,0 0 0 0 0,-1 1-1 0 0,1-1 1 0 0,-1 0 0 0 0,0 1 0 0 0,0-1 0 0 0,-1 1-1 0 0,0 0 1 0 0,0 0 0 0 0,0 0 0 0 0,0 0 0 0 0,-1 1 0 0 0,1 0-1 0 0,-8-5 1 0 0,4 5-25 0 0,1 0-1 0 0,-1 0 1 0 0,0 0-1 0 0,0 1 1 0 0,0 1-1 0 0,0-1 1 0 0,-1 1-1 0 0,1 1 1 0 0,-14-2 0 0 0,1 3-99 0 0,0 0 0 0 0,1 1 1 0 0,-1 2-1 0 0,1 0 0 0 0,-1 1 1 0 0,1 1-1 0 0,0 0 1 0 0,-20 10-1 0 0,25-9-312 0 0,-1 1 0 0 0,1 1 0 0 0,0 0 1 0 0,1 1-1 0 0,-1 1 0 0 0,-12 11 0 0 0,20-14-205 0 0,0-1-1 0 0,1 1 1 0 0,0 1 0 0 0,0-1-1 0 0,1 1 1 0 0,0 0 0 0 0,0 0-1 0 0,1 0 1 0 0,0 0 0 0 0,0 1-1 0 0,1 0 1 0 0,-3 13 0 0 0,1-4-1041 0 0,3 4 618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3:09.438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24 94 772 0 0,'10'-6'5901'0'0,"-4"4"-4817"0"0,-24 29-836 0 0,14-16-216 0 0,2-7-18 0 0,0 0 0 0 0,1 0-1 0 0,0 0 1 0 0,-1 1 0 0 0,2-1 0 0 0,-2 9 0 0 0,-2 13 48 0 0,3-22-54 0 0,0 0-1 0 0,0-1 1 0 0,1 1 0 0 0,-1 0 0 0 0,1 0 0 0 0,0 0 0 0 0,0 0 0 0 0,1 5 0 0 0,1 0 4 0 0,0 0 0 0 0,0-1 0 0 0,1 1 0 0 0,0-1-1 0 0,0 0 1 0 0,1 0 0 0 0,0 0 0 0 0,1-1 0 0 0,0 1 0 0 0,0-1 0 0 0,10 11 0 0 0,-11-14 63 0 0,0-1 0 0 0,1 1 0 0 0,-1-1 1 0 0,1 0-1 0 0,-1 0 0 0 0,1 0 0 0 0,0-1 0 0 0,0 0 0 0 0,8 3 0 0 0,-11-5-18 0 0,0 1 1 0 0,0-1-1 0 0,-1 0 0 0 0,1 0 0 0 0,0 0 1 0 0,0 0-1 0 0,0 0 0 0 0,0 0 0 0 0,0 0 1 0 0,0 0-1 0 0,-1-1 0 0 0,1 1 0 0 0,0-1 0 0 0,0 0 1 0 0,0 1-1 0 0,-1-1 0 0 0,1 0 0 0 0,0 0 1 0 0,-1 0-1 0 0,1 0 0 0 0,-1 0 0 0 0,1 0 1 0 0,-1-1-1 0 0,0 1 0 0 0,1 0 0 0 0,-1-1 1 0 0,0 1-1 0 0,0-1 0 0 0,2-2 0 0 0,2-6 153 0 0,0-1 1 0 0,-1 1-1 0 0,0-1 0 0 0,0 0 0 0 0,-1 0 0 0 0,-1 0 0 0 0,0 0 0 0 0,1-13 0 0 0,-2-95-875 0 0,-2 63-1472 0 0,1 53 1618 0 0,-1 0 0 0 0,1 0-1 0 0,0 0 1 0 0,-1 0 0 0 0,1 0 0 0 0,-1 0 0 0 0,0 0 0 0 0,0 0-1 0 0,0 0 1 0 0,-1 0 0 0 0,1 0 0 0 0,-1 0 0 0 0,1 1 0 0 0,-1-1 0 0 0,0 1-1 0 0,0-1 1 0 0,-4-3 0 0 0,-2 2-91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3:09.904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76 1364 0 0,'16'-30'5163'0'0,"-13"22"-3893"0"0,0 1-1 0 0,1 0 1 0 0,9-13-1 0 0,-10 16-977 0 0,-2 5-450 0 0,3 6 208 0 0,3 9-4 0 0,1 0 0 0 0,-2 0 0 0 0,0 1 0 0 0,3 17 0 0 0,4 11 4 0 0,11 66 115 0 0,7 41-21 0 0,-15-76-126 0 0,-6-41-9 0 0,-8-27-5 0 0,0 1 0 0 0,1 0 0 0 0,0 0 0 0 0,9 15 0 0 0,-9-19-22 0 0,0 0 0 0 0,0-1 0 0 0,0 0-1 0 0,0 1 1 0 0,1-1 0 0 0,0-1 0 0 0,0 1 0 0 0,8 5-1 0 0,-10-7-55 0 0,1 0 0 0 0,1-1 0 0 0,-1 1 0 0 0,0-1 0 0 0,0 0 0 0 0,0 0-1 0 0,1-1 1 0 0,-1 1 0 0 0,0 0 0 0 0,1-1 0 0 0,-1 0 0 0 0,0 0-1 0 0,1 0 1 0 0,-1 0 0 0 0,7-2 0 0 0,-5 1-308 0 0,1 0-1 0 0,0 0 1 0 0,0-1 0 0 0,-1 0-1 0 0,1 0 1 0 0,-1 0 0 0 0,0-1-1 0 0,10-6 1 0 0,-13 8 115 0 0,0-1-1 0 0,0 0 1 0 0,-1 0 0 0 0,1 0 0 0 0,-1 0-1 0 0,1 0 1 0 0,-1 0 0 0 0,0 0 0 0 0,0 0-1 0 0,0 0 1 0 0,0-1 0 0 0,0 1 0 0 0,0 0-1 0 0,-1-1 1 0 0,1 1 0 0 0,-1-1 0 0 0,0 1-1 0 0,0-1 1 0 0,0 1 0 0 0,0-1 0 0 0,0 1-1 0 0,0 0 1 0 0,0-1 0 0 0,-1 1 0 0 0,-1-4-1 0 0,-4-12-385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3:10.301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17 95 396 0 0,'-16'-10'7278'0'0,"57"-11"-6443"0"0,3 9-1037 0 0,0 2-1 0 0,89-8 0 0 0,2-1-4937 0 0,-111 16 3599 0 0,0 2 581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3:10.673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33 74 840 0 0,'-6'6'3204'0'0,"6"-5"-2937"0"0,0-1 0 0 0,0 1 0 0 0,-1 0 0 0 0,2 0-244 0 0,0 0 0 0 0,-1 0 0 0 0,1 0 0 0 0,0 0 0 0 0,-1 0 0 0 0,1 0 0 0 0,0 1 0 0 0,-1-1 0 0 0,0 0 0 0 0,1 0 0 0 0,-1 0 0 0 0,0 0 0 0 0,1 1 1 0 0,-1-1-1 0 0,0 0 0 0 0,0 0 0 0 0,0 1 0 0 0,0-1 0 0 0,0 0 0 0 0,0 0 0 0 0,-1 2 0 0 0,2 14 185 0 0,20 92 944 0 0,4 14-924 0 0,38 74-139 0 0,-62-195 124 0 0,3 10 237 0 0,-5-12-419 0 0,1 0 0 0 0,0 0 0 0 0,0 0-1 0 0,0 0 1 0 0,0 0 0 0 0,0 0 0 0 0,0 0 0 0 0,0 0 0 0 0,0 0-1 0 0,0-1 1 0 0,-1 1 0 0 0,1 0 0 0 0,0 0 0 0 0,0 0-1 0 0,0 0 1 0 0,0 0 0 0 0,0 0 0 0 0,0 0 0 0 0,-1 0 0 0 0,1 0-1 0 0,0 0 1 0 0,0 0 0 0 0,0 0 0 0 0,0 0 0 0 0,0 0-1 0 0,0 0 1 0 0,-1 0 0 0 0,1 0 0 0 0,0 0 0 0 0,0 0 0 0 0,0 0-1 0 0,0 0 1 0 0,0 0 0 0 0,0 1 0 0 0,-1-1 0 0 0,1 0-1 0 0,0 0 1 0 0,0 0 0 0 0,0 0 0 0 0,0 0 0 0 0,0 0 0 0 0,0 0-1 0 0,0 0 1 0 0,0 0 0 0 0,0 1 0 0 0,0-1 0 0 0,-1 0-1 0 0,1 0 1 0 0,0 0 0 0 0,0 0 0 0 0,0 0 0 0 0,0 0 0 0 0,0 0-1 0 0,0 1 1 0 0,0-1 0 0 0,0 0 0 0 0,0 0 0 0 0,0 0-1 0 0,0 0 1 0 0,0 0 0 0 0,0 1 0 0 0,0-1 0 0 0,0 0 0 0 0,0 0-1 0 0,0 0 1 0 0,0 0 0 0 0,0 0 0 0 0,1 1 0 0 0,-3-4 30 0 0,0 1 0 0 0,0-1 0 0 0,0 0 0 0 0,1 0 0 0 0,-1 1 0 0 0,1-1 0 0 0,0 0 1 0 0,0 0-1 0 0,0 0 0 0 0,0 0 0 0 0,0-1 0 0 0,1 1 0 0 0,-1-5 0 0 0,-4-13 82 0 0,0-3-91 0 0,0 0-1 0 0,2 0 1 0 0,0 0-1 0 0,2 0 1 0 0,2-30-1 0 0,-1 23-138 0 0,0 4 89 0 0,-1 8 54 0 0,1-1 0 0 0,1 0 0 0 0,0 0 0 0 0,2 0 0 0 0,9-36 0 0 0,-4 25 46 0 0,-7 27-101 0 0,0 0 1 0 0,0 0-1 0 0,0 0 1 0 0,0 0-1 0 0,1 0 0 0 0,-1 0 1 0 0,1 1-1 0 0,0-1 1 0 0,0 0-1 0 0,1 1 1 0 0,4-6-1 0 0,-3 5-8 0 0,0 1 1 0 0,0-1-1 0 0,1 1 1 0 0,-1 0-1 0 0,1 0 0 0 0,0 0 1 0 0,0 1-1 0 0,0 0 1 0 0,0 0-1 0 0,0 0 0 0 0,1 0 1 0 0,-1 1-1 0 0,0 0 0 0 0,1 0 1 0 0,8 0-1 0 0,9 0-123 0 0,-1 2 0 0 0,33 4 0 0 0,-50-5 83 0 0,1 1-11 0 0,0 0 0 0 0,0 0 0 0 0,0 0 0 0 0,0 1 0 0 0,0 0 0 0 0,-1 0 0 0 0,1 1 0 0 0,6 3 0 0 0,-10-5 51 0 0,-1 0-1 0 0,0 0 1 0 0,0 0-1 0 0,1 0 1 0 0,-1 0-1 0 0,0 0 0 0 0,0 0 1 0 0,0 0-1 0 0,0 0 1 0 0,0 1-1 0 0,0-1 1 0 0,-1 0-1 0 0,1 1 0 0 0,0-1 1 0 0,-1 1-1 0 0,1-1 1 0 0,-1 0-1 0 0,1 1 1 0 0,-1-1-1 0 0,0 1 1 0 0,0 0-1 0 0,1-1 0 0 0,-1 1 1 0 0,0-1-1 0 0,0 1 1 0 0,-1-1-1 0 0,1 1 1 0 0,0-1-1 0 0,0 1 0 0 0,-1-1 1 0 0,1 1-1 0 0,-1-1 1 0 0,1 1-1 0 0,-1-1 1 0 0,0 0-1 0 0,0 1 1 0 0,-1 1-1 0 0,-4 6-6 0 0,1-1 0 0 0,-2 0 0 0 0,1 0 1 0 0,-1-1-1 0 0,-1 0 0 0 0,1 0 0 0 0,-1-1 0 0 0,0 0 0 0 0,0 0 0 0 0,-1-1 1 0 0,-10 5-1 0 0,-12 4-512 0 0,-64 19 0 0 0,41-16-480 0 0,-64 15-5717 0 0,101-27 5631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3:11.034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1 197 1052 0 0,'38'-4'8375'0'0,"-37"4"-7881"0"0,-1 15-432 0 0,-6 36-14 0 0,4-43-52 0 0,1 0-1 0 0,-1 0 0 0 0,1 0 1 0 0,1 0-1 0 0,0 0 0 0 0,0 0 0 0 0,1 0 1 0 0,1 10-1 0 0,-1-13 11 0 0,0 1 0 0 0,1-1 0 0 0,0 0-1 0 0,-1 0 1 0 0,2 0 0 0 0,-1 0 0 0 0,0-1 0 0 0,1 1 0 0 0,0-1 0 0 0,0 1-1 0 0,1-1 1 0 0,-1 0 0 0 0,1 0 0 0 0,0 0 0 0 0,0-1 0 0 0,0 1 0 0 0,0-1 0 0 0,1 0-1 0 0,5 3 1 0 0,-7-4 15 0 0,0 0 0 0 0,0 0 0 0 0,1-1-1 0 0,-1 1 1 0 0,0-1 0 0 0,1 0 0 0 0,-1 0 0 0 0,1 0-1 0 0,-1 0 1 0 0,1 0 0 0 0,0-1 0 0 0,-1 0 0 0 0,1 0-1 0 0,0 0 1 0 0,-1 0 0 0 0,1 0 0 0 0,-1-1-1 0 0,1 1 1 0 0,0-1 0 0 0,-1 0 0 0 0,1 0 0 0 0,-1-1-1 0 0,0 1 1 0 0,1-1 0 0 0,-1 0 0 0 0,0 1 0 0 0,0-1-1 0 0,0-1 1 0 0,0 1 0 0 0,0 0 0 0 0,-1-1 0 0 0,4-2-1 0 0,-2 0 116 0 0,0 0 0 0 0,0-1 0 0 0,0 1 0 0 0,0-1 0 0 0,-1 1 0 0 0,0-1 0 0 0,0 0 0 0 0,-1 0 0 0 0,0 0 0 0 0,0-1 0 0 0,0 1 0 0 0,1-13 0 0 0,0-7 198 0 0,0-50 0 0 0,-3 65-305 0 0,-8-105-251 0 0,8 45-4862 0 0,0 70 4710 0 0,0 0 0 0 0,0-1 0 0 0,0 1 0 0 0,-1-1 0 0 0,1 1 0 0 0,0 0 0 0 0,-1-1 0 0 0,1 1 0 0 0,-1 0 0 0 0,1-1 0 0 0,-1 1 0 0 0,0 0 0 0 0,0 0 0 0 0,1 0 0 0 0,-1 0 0 0 0,-1-2 0 0 0,-5-1-787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3:11.409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 81 1056 0 0,'4'-10'1240'0'0,"-2"7"-719"0"0,-1-1 0 0 0,1 1 1 0 0,-1-1-1 0 0,1 0 0 0 0,-1 1 0 0 0,0-1 0 0 0,-1 0 0 0 0,1-6 1 0 0,7-17 2557 0 0,-6 22-3034 0 0,3 9-104 0 0,3 11 22 0 0,8 45 76 0 0,2 9 24 0 0,4-4-64 0 0,18 99 0 0 0,-8-23 104 0 0,-16-56-29 0 0,-5-41-68 0 0,3 14 81 0 0,-13-54-177 0 0,1 0 1 0 0,0 0-1 0 0,0 0 1 0 0,0-1-1 0 0,0 1 0 0 0,1 0 1 0 0,-1-1-1 0 0,1 0 1 0 0,0 0-1 0 0,0 1 1 0 0,4 2-1 0 0,5 4-622 0 0,-4-3-1976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3:11.771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9 161 1360 0 0,'-7'-5'3004'0'0,"7"5"-2803"0"0,0-1-1 0 0,0 1 0 0 0,-1-1 0 0 0,1 1 1 0 0,0-1-1 0 0,0 1 0 0 0,0-1 0 0 0,0 1 1 0 0,-1-1-1 0 0,1 1 0 0 0,0-1 1 0 0,0 0-1 0 0,0 1 0 0 0,0-1 0 0 0,0 1 1 0 0,0-1-1 0 0,0 1 0 0 0,1-2 1 0 0,-1 1-95 0 0,1 0 1 0 0,0 1-1 0 0,-1-1 1 0 0,1 0 0 0 0,-1 0-1 0 0,1 1 1 0 0,0-1 0 0 0,0 0-1 0 0,-1 1 1 0 0,1-1 0 0 0,0 1-1 0 0,0-1 1 0 0,0 1-1 0 0,0-1 1 0 0,0 1 0 0 0,0 0-1 0 0,-1-1 1 0 0,1 1 0 0 0,2 0-1 0 0,123-21 66 0 0,57-11 114 0 0,52-17-3716 0 0,-229 48 2934 0 0,25-6-2562 0 0,-30 6 2881 0 0,1 1-1 0 0,-1-1 1 0 0,0 1 0 0 0,1-1 0 0 0,-1 1-1 0 0,0-1 1 0 0,0 0 0 0 0,0 0-1 0 0,1 1 1 0 0,-1-1 0 0 0,0 0 0 0 0,0 0-1 0 0,0 0 1 0 0,0 0 0 0 0,0 0-1 0 0,0-2 1 0 0,1-6-521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4:45.961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50 23 476 0 0,'-4'-8'3268'0'0,"0"-7"1680"0"0,5 32-4217 0 0,4 20-493 0 0,-3-27-129 0 0,-1 0 0 0 0,-1-1 0 0 0,1 1 0 0 0,-3 14 0 0 0,1-12-38 0 0,1-1 1 0 0,0 0-1 0 0,2 14 0 0 0,5 68 141 0 0,-1-4-93 0 0,2 9-37 0 0,-6-64-82 0 0,-2-30 2 0 0,0 0 1 0 0,0 0-1 0 0,0 1 1 0 0,1-1-1 0 0,-1 0 0 0 0,1 0 1 0 0,0 0-1 0 0,2 6 1 0 0,1 5 1027 0 0,-4-11 333 0 0,-4-10-866 0 0,-2-10-378 0 0,1 1 0 0 0,1-1-1 0 0,-4-25 1 0 0,-7-27 43 0 0,11 56-108 0 0,2-1 0 0 0,0 0 1 0 0,-1-13-1 0 0,-1-8 21 0 0,-4-78-7 0 0,5 72-63 0 0,4 32-6 0 0,-2 0 1 0 0,1 0-1 0 0,-1-1 0 0 0,-3-8 0 0 0,-4-27 2 0 0,7 40-4 0 0,1 1-1 0 0,-1 0 1 0 0,1 0 0 0 0,0 0 0 0 0,-1 0 0 0 0,1-1 0 0 0,1 1 0 0 0,-1-4 0 0 0,1-6-259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4:46.389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56 154 312 0 0,'-3'-2'616'0'0,"1"0"-1"0"0,0 0 1 0 0,-1 0-1 0 0,1-1 1 0 0,0 1 0 0 0,1-1-1 0 0,-1 1 1 0 0,0-1-1 0 0,1 0 1 0 0,-1 1-1 0 0,1-1 1 0 0,-1-5 0 0 0,1 5-325 0 0,0 0 0 0 0,0 1 0 0 0,0-1 0 0 0,-1 1 0 0 0,1-1 0 0 0,0 1 0 0 0,-1-1 0 0 0,0 1 0 0 0,1 0 0 0 0,-1 0 0 0 0,0 0 0 0 0,-3-3 0 0 0,-3-3 1435 0 0,8 8-1716 0 0,0-1-1 0 0,0 1 1 0 0,0 0-1 0 0,0 0 1 0 0,0 0-1 0 0,-1-1 0 0 0,1 1 1 0 0,0 0-1 0 0,0 0 1 0 0,0 0-1 0 0,1 0 0 0 0,-1-1 1 0 0,0 1-1 0 0,0 0 1 0 0,0 0-1 0 0,0 0 0 0 0,0-1 1 0 0,0 1-1 0 0,0 0 1 0 0,0 0-1 0 0,0 0 1 0 0,0 0-1 0 0,0-1 0 0 0,0 1 1 0 0,1 0-1 0 0,-1 0 1 0 0,0 0-1 0 0,0 0 0 0 0,0 0 1 0 0,0 0-1 0 0,0-1 1 0 0,1 1-1 0 0,-1 0 0 0 0,0 0 1 0 0,0 0-1 0 0,0 0 1 0 0,0 0-1 0 0,1 0 1 0 0,-1 0-1 0 0,0 0 0 0 0,0 0 1 0 0,0 0-1 0 0,1 0 1 0 0,-1 0-1 0 0,0 0 0 0 0,0 0 1 0 0,0 0-1 0 0,0 0 1 0 0,1 0-1 0 0,-1 0 1 0 0,0 0-1 0 0,1 0 0 0 0,16-4 37 0 0,55 0-239 0 0,104-18 0 0 0,-106 12-277 0 0,71-13-1683 0 0,-130 19 1319 0 0,-5 2-931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26:57.933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278 39 380 0 0,'-1'-15'7380'0'0,"-4"13"-6685"0"0,3 1-496 0 0,1 1 1 0 0,0-1-1 0 0,-1 1 0 0 0,1-1 0 0 0,0 1 0 0 0,0-1 0 0 0,0 1 0 0 0,-1-1 0 0 0,1 0 0 0 0,0 0 0 0 0,-1-1 0 0 0,1 1-134 0 0,0 0 1 0 0,-1 0-1 0 0,1 0 0 0 0,0 0 1 0 0,0 1-1 0 0,0-1 0 0 0,-1 0 0 0 0,1 1 1 0 0,0-1-1 0 0,-1 1 0 0 0,-1-1 1 0 0,-15-1 25 0 0,15 2-96 0 0,0-1-1 0 0,0 1 1 0 0,0 0-1 0 0,0 0 1 0 0,0 0-1 0 0,0 0 1 0 0,0 1-1 0 0,-3 0 1 0 0,-2 1-22 0 0,1 1 0 0 0,-1-1 0 0 0,1 2 1 0 0,0-1-1 0 0,0 1 0 0 0,0 0 0 0 0,-8 6 0 0 0,1 2 10 0 0,1 1 0 0 0,-13 16 0 0 0,19-20-1 0 0,0 1-1 0 0,0 1 0 0 0,-8 19 1 0 0,4-10-51 0 0,8-10 14 0 0,-1-1-1 0 0,1 1 1 0 0,0 0 0 0 0,1 0-1 0 0,-1 18 1 0 0,-2 3-89 0 0,4-20 118 0 0,0 0 0 0 0,1 0-1 0 0,1 0 1 0 0,0 0 0 0 0,0 0 0 0 0,1 0-1 0 0,0-1 1 0 0,5 13 0 0 0,-3-9-69 0 0,-1-8 40 0 0,1 1 1 0 0,0-1-1 0 0,0 0 0 0 0,1 0 1 0 0,0 0-1 0 0,0-1 1 0 0,0 0-1 0 0,1 0 1 0 0,7 5-1 0 0,-4-3-150 0 0,1-2-1 0 0,0 1 1 0 0,0-1-1 0 0,1-1 0 0 0,-1 0 1 0 0,1 0-1 0 0,0-1 1 0 0,18 3-1 0 0,-16-5-797 0 0,0 0 1 0 0,0 0-1 0 0,26-3 0 0 0,-35 1 665 0 0,-1 1-1 0 0,0-1 0 0 0,1 0 1 0 0,-1 0-1 0 0,0-1 1 0 0,0 1-1 0 0,0 0 1 0 0,3-3-1 0 0,-5 3 266 0 0,15-8-722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4:46.806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 86 1004 0 0,'14'-5'4718'0'0,"21"-12"-3105"0"0,-23 12-1526 0 0,1 1-1 0 0,0 0 1 0 0,1 0 0 0 0,-1 1 0 0 0,0 1 0 0 0,1 1 0 0 0,20-1 0 0 0,7-1-65 0 0,-2 0 70 0 0,56 5-1 0 0,-24 0-449 0 0,-61-3-24 0 0,0 1 0 0 0,0-1 1 0 0,14-4-1 0 0,-20 4-25 0 0,0 0 1 0 0,0 0-1 0 0,0 0 0 0 0,0-1 1 0 0,-1 0-1 0 0,1 1 0 0 0,0-1 0 0 0,-1-1 1 0 0,0 1-1 0 0,1 0 0 0 0,3-5 0 0 0,-6 3-646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4:54.784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17 827 12 0 0,'1'0'211'0'0,"0"0"-1"0"0,0 0 1 0 0,0 1-1 0 0,0-1 1 0 0,1 0-1 0 0,-1 0 1 0 0,0 0-1 0 0,0 0 1 0 0,0-1-1 0 0,0 1 1 0 0,0 0 0 0 0,0 0-1 0 0,0-1 1 0 0,0 1-1 0 0,0-1 1 0 0,0 1-1 0 0,0-1 1 0 0,0 1-1 0 0,0-1 1 0 0,0 1-1 0 0,0-1 1 0 0,0 0 0 0 0,-1 0-1 0 0,1 1 1 0 0,0-1-1 0 0,0 0 1 0 0,-1 0-1 0 0,1 0 1 0 0,-1 0-1 0 0,1 0 1 0 0,-1 0-1 0 0,1 0 1 0 0,-1 0 0 0 0,1 0-1 0 0,-1 0 1 0 0,0 0-1 0 0,0 0 1 0 0,1 0-1 0 0,-1 0 1 0 0,0 0-1 0 0,0 0 1 0 0,0-2-1 0 0,3-2 803 0 0,2-7-313 0 0,-2 3-298 0 0,2-2 14 0 0,-5 6-281 0 0,0-6 18 0 0,0 0-1 0 0,0-1 0 0 0,-1 1 1 0 0,0 0-1 0 0,-1 0 1 0 0,-1 0-1 0 0,-6-21 1 0 0,0 7-180 0 0,0-1 0 0 0,3-1 0 0 0,0 1 1 0 0,-3-30-1 0 0,1 6-23 0 0,7 38 42 0 0,0 1 0 0 0,1-1 0 0 0,1 0 0 0 0,-1 0 0 0 0,4-11 0 0 0,0-28-31 0 0,-3 31 22 0 0,2-1-1 0 0,0 1 0 0 0,8-27 1 0 0,-4 15-9 0 0,0 12 26 0 0,-6 16 1 0 0,1 1 0 0 0,-1-1 0 0 0,0 0 0 0 0,0 0 0 0 0,0 1 0 0 0,0-7-1 0 0,-1 5 1 0 0,1 0 0 0 0,0 0-1 0 0,0 0 1 0 0,0 1 0 0 0,3-9-1 0 0,-2 9-8 0 0,-1 0 0 0 0,0 0 0 0 0,0 0 0 0 0,0 0 0 0 0,1-7 0 0 0,-2 9-35 0 0,0 0-1 0 0,0 0 0 0 0,1 0 0 0 0,-1 0 0 0 0,1 1 0 0 0,-1-1 0 0 0,1 0 0 0 0,0 0 0 0 0,0 1 0 0 0,0-1 0 0 0,0 0 0 0 0,0 1 0 0 0,0-1 0 0 0,0 1 0 0 0,0-1 0 0 0,0 1 0 0 0,1 0 0 0 0,-1 0 0 0 0,1-1 0 0 0,-1 1 0 0 0,1 0 0 0 0,0 0 0 0 0,-1 0 0 0 0,1 1 0 0 0,0-1 0 0 0,-1 0 0 0 0,1 1 0 0 0,0-1 0 0 0,2 0 0 0 0,-1 0-130 0 0,1 0-1 0 0,0 1 0 0 0,-1-1 1 0 0,1 1-1 0 0,-1 0 0 0 0,1 0 1 0 0,0 0-1 0 0,-1 0 0 0 0,1 1 1 0 0,-1-1-1 0 0,1 1 0 0 0,-1 0 1 0 0,1 0-1 0 0,5 3 0 0 0,19 17-1848 0 0,-24-17 1289 0 0,0 0 1 0 0,0 0-1 0 0,-1 0 1 0 0,0 1-1 0 0,0 0 1 0 0,0 0-1 0 0,2 6 0 0 0,2-3 67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4:55.313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0 148 732 0 0,'0'0'3533'0'0,"1"-10"43"0"0,23-2-3301 0 0,0 0 0 0 0,40-13-1 0 0,-26 12-217 0 0,-8 2-327 0 0,0 1-1 0 0,53-9 1 0 0,-73 17-551 0 0,1-1 0 0 0,19-7 0 0 0,-27 9 232 0 0,0 0 1 0 0,0-1-1 0 0,0 1 1 0 0,0-1-1 0 0,0 0 1 0 0,0 0-1 0 0,3-3 1 0 0,-5 0-96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4:56.032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99 656 0 0,'8'-17'8673'0'0,"-8"16"-8517"0"0,1 11 66 0 0,1-6-204 0 0,0 1 0 0 0,-1-1 0 0 0,0 1 1 0 0,0-1-1 0 0,0 1 0 0 0,1 8 0 0 0,2 14 0 0 0,1 8-31 0 0,-4-27 12 0 0,0-1 1 0 0,0 1-1 0 0,1-1 1 0 0,0 1-1 0 0,3 7 1 0 0,11 44 81 0 0,-14-54-72 0 0,-1 0 1 0 0,1 1-1 0 0,-1-1 0 0 0,0 1 1 0 0,0 0-1 0 0,-1 6 1 0 0,0-6 0 0 0,1 1 0 0 0,0-1-1 0 0,0 0 1 0 0,2 8 0 0 0,5 13-12 0 0,-6-10 3089 0 0,-6-23-2742 0 0,4 5-339 0 0,-1 1 0 0 0,1 0 0 0 0,0-1 1 0 0,-1 1-1 0 0,1-1 0 0 0,0 0 1 0 0,-1 1-1 0 0,1-1 0 0 0,0 1 0 0 0,-1-1 1 0 0,1 1-1 0 0,0-1 0 0 0,0 0 0 0 0,0 1 1 0 0,0-1-1 0 0,0 0 0 0 0,0 0 1 0 0,0-2-10 0 0,-1-1 1 0 0,1 1 0 0 0,0 0 0 0 0,-1 0 0 0 0,0 0 0 0 0,1 1 0 0 0,-1-1 0 0 0,-2-4 0 0 0,0-25 29 0 0,-3 13-17 0 0,0 0 0 0 0,0-1 0 0 0,2 0 0 0 0,1 1 0 0 0,-2-31 0 0 0,4 41 50 0 0,0-1 0 0 0,0 0 0 0 0,-4-11 0 0 0,3 11-42 0 0,0 1 0 0 0,0-1 0 0 0,0-13 0 0 0,2 14-55 0 0,0 6 37 0 0,-1 0 1 0 0,1-1-1 0 0,0 1 0 0 0,1 0 1 0 0,-1-1-1 0 0,1 1 0 0 0,-1 0 0 0 0,1 0 1 0 0,0-1-1 0 0,3-4 0 0 0,0-4 14 0 0,-4 11-16 0 0,1 0 0 0 0,-1 0 1 0 0,0-1-1 0 0,1 1 0 0 0,-1 0 0 0 0,1 0 1 0 0,0 0-1 0 0,-1 0 0 0 0,1 0 1 0 0,0 0-1 0 0,-1 0 0 0 0,1 0 1 0 0,0 0-1 0 0,0 0 0 0 0,0 0 1 0 0,2-1-1 0 0,10-7-54 0 0,-11 8 54 0 0,-1-1 0 0 0,1 1 1 0 0,0 0-1 0 0,-1 0 0 0 0,1-1 0 0 0,0 2 0 0 0,0-1 0 0 0,0 0 0 0 0,0 0 0 0 0,0 0 0 0 0,0 1 1 0 0,0-1-1 0 0,0 1 0 0 0,0 0 0 0 0,0 0 0 0 0,0-1 0 0 0,0 1 0 0 0,1 0 0 0 0,-1 1 0 0 0,3-1 1 0 0,16 6-8 0 0,33 11 1 0 0,-3 0-25 0 0,-44-15 24 0 0,0 1 1 0 0,0 0-1 0 0,-1 1 0 0 0,1-1 0 0 0,0 1 0 0 0,-1 1 1 0 0,0-1-1 0 0,0 1 0 0 0,-1 0 0 0 0,1 0 0 0 0,-1 1 0 0 0,0-1 1 0 0,8 14-1 0 0,-9-14 2 0 0,-1 0 0 0 0,0 1 0 0 0,0 0 0 0 0,0 0 0 0 0,-1-1 0 0 0,0 1-1 0 0,0 1 1 0 0,0-1 0 0 0,-1 0 0 0 0,0 0 0 0 0,0 1 0 0 0,-1-1 0 0 0,0 0 0 0 0,0 1 0 0 0,0-1 0 0 0,-3 12 0 0 0,0-9-18 0 0,-1-1 0 0 0,0 0 0 0 0,-1 1 0 0 0,0-2 0 0 0,0 1 0 0 0,-1 0 0 0 0,1-1 0 0 0,-2 0 0 0 0,-12 11 1 0 0,9-11-91 0 0,1 0 0 0 0,-1-1 0 0 0,0 0 0 0 0,-1-1 1 0 0,0 0-1 0 0,1-1 0 0 0,-24 7 0 0 0,-4 2-1023 0 0,5-5-751 0 0,32-7 1526 0 0,-1-1 0 0 0,1 0 0 0 0,-1 1-1 0 0,1-1 1 0 0,-1 0 0 0 0,1 0-1 0 0,-1-1 1 0 0,1 1 0 0 0,-1 0-1 0 0,0 0 1 0 0,-1-1 0 0 0,2-7-3148 0 0,1 3 2434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4:56.890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72 90 36 0 0,'-1'-3'484'0'0,"0"0"0"0"0,0 1 0 0 0,0-1 0 0 0,0 0 0 0 0,0 0 0 0 0,1 0 0 0 0,-1 0 0 0 0,1 0 0 0 0,0 1 0 0 0,0-1 0 0 0,0-5 0 0 0,-1-7 2651 0 0,1 14-3128 0 0,0 1 0 0 0,0 0 0 0 0,0 0 0 0 0,0 0 0 0 0,0 0 0 0 0,0 0 0 0 0,0 0 0 0 0,0-1 0 0 0,-1 1 0 0 0,1 0 0 0 0,0 0 0 0 0,0 0 0 0 0,0 0 1 0 0,0 0-1 0 0,0 0 0 0 0,0 0 0 0 0,0 0 0 0 0,0 0 0 0 0,0-1 0 0 0,-1 1 0 0 0,1 0 0 0 0,0 0 0 0 0,0 0 0 0 0,0 0 0 0 0,0 0 0 0 0,0 0 0 0 0,0 0 0 0 0,-1 0 0 0 0,1 0 1 0 0,0 0-1 0 0,0 0 0 0 0,0 0 0 0 0,0 0 0 0 0,0 0 0 0 0,-1 0 0 0 0,1 0 0 0 0,0 0 0 0 0,0 0 0 0 0,0 0 0 0 0,0 0 0 0 0,0 0 0 0 0,0 0 0 0 0,-1 0 0 0 0,1 0 1 0 0,0 1-1 0 0,0-1 0 0 0,0 0 0 0 0,0 0 0 0 0,0 0 0 0 0,0 0 0 0 0,0 0 0 0 0,0 0 0 0 0,-1 0 0 0 0,1 0 0 0 0,0 1 0 0 0,0-1 0 0 0,0 0 0 0 0,0 0 0 0 0,0 0 0 0 0,0 0 1 0 0,0 0-1 0 0,0 0 0 0 0,0 0 0 0 0,0 1 0 0 0,0-1 0 0 0,-1 2-2 0 0,0 1 1 0 0,1 0 0 0 0,-1-1-1 0 0,1 1 1 0 0,0 0-1 0 0,0-1 1 0 0,0 1 0 0 0,0 0-1 0 0,1 5 1 0 0,0 0 3 0 0,-1 17 55 0 0,1 0 1 0 0,7 36-1 0 0,29 87 37 0 0,-35-140-88 0 0,-1-4-4 0 0,0 0 1 0 0,0 0 0 0 0,0 0-1 0 0,0 0 1 0 0,1 0 0 0 0,-1 0 0 0 0,5 5-1 0 0,-3-5 661 0 0,-5-4-85 0 0,-7-9-103 0 0,3-1-407 0 0,-12-19 37 0 0,2-1 0 0 0,0-1 0 0 0,-14-42 0 0 0,27 63-71 0 0,-2-2 9 0 0,1 0 1 0 0,1-1-1 0 0,0 1 1 0 0,1-1-1 0 0,-1-13 0 0 0,3 22-49 0 0,0 0-1 0 0,1 0 1 0 0,-1 0 0 0 0,1 0-1 0 0,0 0 1 0 0,0 0-1 0 0,0 0 1 0 0,0 1-1 0 0,1-1 1 0 0,0 0-1 0 0,0 1 1 0 0,0 0-1 0 0,0-1 1 0 0,0 1-1 0 0,0 0 1 0 0,1 0-1 0 0,0 0 1 0 0,0 0-1 0 0,-1 1 1 0 0,7-5-1 0 0,-4 3-11 0 0,1 1 0 0 0,0 0-1 0 0,-1 0 1 0 0,1 1 0 0 0,0-1-1 0 0,1 1 1 0 0,-1 0-1 0 0,0 1 1 0 0,0 0 0 0 0,1 0-1 0 0,-1 0 1 0 0,1 1 0 0 0,-1-1-1 0 0,1 2 1 0 0,-1-1-1 0 0,13 3 1 0 0,-18-3 2 0 0,1 1 1 0 0,0-1-1 0 0,0 1 0 0 0,-1-1 0 0 0,1 1 1 0 0,0 0-1 0 0,-1 0 0 0 0,1 0 0 0 0,-1 0 1 0 0,1 0-1 0 0,-1 0 0 0 0,1 0 0 0 0,-1 0 1 0 0,0 1-1 0 0,0-1 0 0 0,0 0 0 0 0,1 1 1 0 0,-1-1-1 0 0,0 1 0 0 0,-1 0 0 0 0,1-1 1 0 0,0 1-1 0 0,0 0 0 0 0,-1-1 0 0 0,1 1 1 0 0,-1 0-1 0 0,1 0 0 0 0,-1-1 0 0 0,0 1 0 0 0,0 0 1 0 0,0 0-1 0 0,0 1 0 0 0,0 2-11 0 0,0 0 0 0 0,-1-1 1 0 0,1 1-1 0 0,-1-1 0 0 0,0 1 0 0 0,-1-1 0 0 0,1 0 0 0 0,-1 0 0 0 0,1 1 0 0 0,-1-1 1 0 0,-4 6-1 0 0,-41 52-762 0 0,43-55 591 0 0,-1 4-75 0 0,29-5 190 0 0,10 1 77 0 0,-25-6-6 0 0,1 1 0 0 0,-1 0-1 0 0,10 3 1 0 0,11 3 7 0 0,-25-8-2 0 0,1 1 0 0 0,-1 0-1 0 0,0 1 1 0 0,1-1 0 0 0,-1 1-1 0 0,0 0 1 0 0,0 1 0 0 0,9 5-1 0 0,-13-7 2 0 0,1 0 0 0 0,-1 1-1 0 0,1-1 1 0 0,-1 0-1 0 0,0 1 1 0 0,0 0 0 0 0,0-1-1 0 0,0 1 1 0 0,0 0-1 0 0,0-1 1 0 0,0 1 0 0 0,0 0-1 0 0,-1 0 1 0 0,1 0-1 0 0,0 0 1 0 0,-1 0 0 0 0,0-1-1 0 0,0 1 1 0 0,1 0-1 0 0,-1 0 1 0 0,-1 3 0 0 0,1-1 1 0 0,-1-1 1 0 0,0 1 0 0 0,0 0 0 0 0,0-1 0 0 0,-1 1 0 0 0,0-1 0 0 0,1 1 0 0 0,-1-1 0 0 0,0 0-1 0 0,-4 5 1 0 0,0 0 1 0 0,-1-1-1 0 0,0 0 1 0 0,-1 0-1 0 0,1 0 1 0 0,-1-1-1 0 0,-1 0 1 0 0,1-1-1 0 0,-11 6 1 0 0,0-4-258 0 0,0-1 0 0 0,0-1-1 0 0,-1 0 1 0 0,-38 3 0 0 0,35-4-313 0 0,19-4 284 0 0,0 0 0 0 0,-1 0 1 0 0,1 0-1 0 0,-1 0 0 0 0,1-1 1 0 0,-1 0-1 0 0,1 1 0 0 0,-8-4 0 0 0,10 3-129 0 0,0 0-1 0 0,0 1 1 0 0,1-1-1 0 0,-1 0 0 0 0,0 0 1 0 0,1 0-1 0 0,-1 0 1 0 0,1-1-1 0 0,-1 1 1 0 0,1 0-1 0 0,0-1 0 0 0,-3-2 1 0 0,3-4-299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4:57.700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2 23 324 0 0,'0'-6'1884'0'0,"0"6"-1747"0"0,0-1 0 0 0,-1 1 0 0 0,1-1 0 0 0,0 1 0 0 0,0-1-1 0 0,0 1 1 0 0,0-1 0 0 0,0 1 0 0 0,0-1 0 0 0,0 1 0 0 0,0-1 0 0 0,0 1 0 0 0,0-1 0 0 0,0 1 0 0 0,0-1 0 0 0,0 1 0 0 0,0-1 0 0 0,0 1 0 0 0,1-1 0 0 0,-1 1-1 0 0,0 0 1 0 0,0-1 0 0 0,1 1 0 0 0,-1-1 0 0 0,0 1 0 0 0,1-1 0 0 0,-1 1 0 0 0,0 0 0 0 0,1-1 0 0 0,-1 1 0 0 0,0 0 0 0 0,1-1 0 0 0,-1 1 0 0 0,1 0 0 0 0,-1 0-1 0 0,1-1 1 0 0,0 1 0 0 0,0 0 110 0 0,16 22 118 0 0,-5 3-276 0 0,-3-5-52 0 0,0 1 1 0 0,-1 0 0 0 0,7 30-1 0 0,-10-25-17 0 0,6 25 17 0 0,-9-22 11 0 0,-2-20 247 0 0,0-21 505 0 0,-8-63-679 0 0,7 57-117 0 0,1 11 9 0 0,-1 1 1 0 0,1-1 0 0 0,0 0-1 0 0,1 1 1 0 0,0-1 0 0 0,0 1-1 0 0,0-1 1 0 0,0 0 0 0 0,1 1-1 0 0,1 0 1 0 0,-1 0 0 0 0,1-1-1 0 0,0 1 1 0 0,4-7 0 0 0,-4 9-12 0 0,0 1 0 0 0,0-1 0 0 0,1 1 0 0 0,-1 0 0 0 0,1 0 0 0 0,-1 0 0 0 0,1 0 0 0 0,0 0 0 0 0,0 1 0 0 0,0 0 0 0 0,1 0 1 0 0,-1 0-1 0 0,0 0 0 0 0,1 1 0 0 0,7-2 0 0 0,-8 2 5 0 0,-1 1 0 0 0,0 0 0 0 0,0 0 1 0 0,0 0-1 0 0,1 0 0 0 0,-1 0 0 0 0,0 1 0 0 0,0-1 1 0 0,0 1-1 0 0,0 0 0 0 0,0 0 0 0 0,0 0 0 0 0,0 0 1 0 0,0 1-1 0 0,0-1 0 0 0,0 1 0 0 0,-1 0 0 0 0,1 0 1 0 0,-1 0-1 0 0,1 0 0 0 0,-1 0 0 0 0,0 0 1 0 0,1 1-1 0 0,1 3 0 0 0,2 3-3 0 0,0-1 0 0 0,-1 1 0 0 0,-1 0 0 0 0,6 14 1 0 0,-2 21-57 0 0,-5-32-463 0 0,-1 1 0 0 0,2 25 0 0 0,-4 4-4190 0 0,0-35 3403 0 0,1 1-111 0 0,6-3 568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4:58.149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88 153 156 0 0,'8'-22'5395'0'0,"-8"20"-5254"0"0,1 0 0 0 0,0 1 0 0 0,-1-1 0 0 0,1 0 0 0 0,0 0 0 0 0,0 0 0 0 0,0 0 1 0 0,0 1-1 0 0,0-1 0 0 0,0 0 0 0 0,0 1 0 0 0,1-1 0 0 0,-1 1 0 0 0,1 0 1 0 0,-1-1-1 0 0,1 1 0 0 0,0 0 0 0 0,2-2 0 0 0,11-4-61 0 0,1 0-1 0 0,1 1 1 0 0,25-7-1 0 0,-29 10-51 0 0,-10 2 29 0 0,0 0 1 0 0,0 0-1 0 0,-1 0 0 0 0,1-1 1 0 0,0 1-1 0 0,-1-1 0 0 0,0 0 1 0 0,1 1-1 0 0,-1-1 1 0 0,0 0-1 0 0,1-1 0 0 0,-1 1 1 0 0,-1 0-1 0 0,1 0 0 0 0,2-4 1 0 0,-5 5-34 0 0,0-1 1 0 0,0 1 0 0 0,0-1 0 0 0,0 1 0 0 0,0 0 0 0 0,0-1 0 0 0,-1 1 0 0 0,1 0 0 0 0,0 0 0 0 0,-1 0 0 0 0,1 0 0 0 0,-1 0 0 0 0,1 0 0 0 0,-1 0 0 0 0,1 0 0 0 0,-1 1 0 0 0,0-1 0 0 0,1 1 0 0 0,-3-1 0 0 0,-3-2-30 0 0,1 2 0 0 0,0-1 1 0 0,0 0-1 0 0,-10 0 1 0 0,5 1 4 0 0,1 1 1 0 0,-1 1 0 0 0,1-1 0 0 0,0 2-1 0 0,-1-1 1 0 0,1 2 0 0 0,0-1-1 0 0,0 1 1 0 0,-18 8 0 0 0,20-6-7 0 0,0-1 0 0 0,1 1 0 0 0,0 0 0 0 0,-13 12 0 0 0,18-15 5 0 0,0 1 0 0 0,0-1 1 0 0,0 1-1 0 0,0 0 0 0 0,0 0 0 0 0,1 0 0 0 0,-1 0 0 0 0,1 0 1 0 0,0 0-1 0 0,0 0 0 0 0,0 0 0 0 0,0 0 0 0 0,1 1 0 0 0,-1-1 1 0 0,1 0-1 0 0,0 4 0 0 0,0-1 0 0 0,0 0 1 0 0,0 0-1 0 0,1-1 0 0 0,0 1 1 0 0,0 0-1 0 0,1-1 1 0 0,0 1-1 0 0,0-1 0 0 0,0 0 1 0 0,0 1-1 0 0,1-1 0 0 0,0 0 1 0 0,0-1-1 0 0,0 1 0 0 0,1 0 1 0 0,0-1-1 0 0,0 0 1 0 0,0 0-1 0 0,0 0 0 0 0,0 0 1 0 0,1-1-1 0 0,0 1 0 0 0,-1-1 1 0 0,1 0-1 0 0,0-1 1 0 0,1 1-1 0 0,-1-1 0 0 0,0 0 1 0 0,1 0-1 0 0,-1-1 0 0 0,1 0 1 0 0,0 0-1 0 0,9 1 1 0 0,7-1-944 0 0,43-1 0 0 0,-45-2-535 0 0,-1-1 1 0 0,1-1-1 0 0,-1 0 1 0 0,30-12-1 0 0,-25 7 862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4:58.618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25 152 528 0 0,'0'-1'267'0'0,"1"0"1"0"0,-1-1-1 0 0,1 1 1 0 0,-1 0-1 0 0,1 0 0 0 0,0 0 1 0 0,0 0-1 0 0,-1 0 0 0 0,1 0 1 0 0,0 0-1 0 0,0 0 1 0 0,0 0-1 0 0,0 0 0 0 0,0 0 1 0 0,0 0-1 0 0,0 1 1 0 0,0-1-1 0 0,1 0 0 0 0,-1 1 1 0 0,0-1-1 0 0,0 1 0 0 0,3-1 1 0 0,35-11-549 0 0,-30 9 789 0 0,150-50 848 0 0,-155 51-1277 0 0,0 1 0 0 0,0 0-1 0 0,0-1 1 0 0,0 0-1 0 0,0 0 1 0 0,-1 0-1 0 0,1-1 1 0 0,2-2-1 0 0,-5 4-66 0 0,0 1-1 0 0,-1 0 0 0 0,1-1 1 0 0,-1 1-1 0 0,1-1 1 0 0,-1 1-1 0 0,1-1 0 0 0,-1 0 1 0 0,0 1-1 0 0,1-1 0 0 0,-1 1 1 0 0,0-1-1 0 0,1 0 1 0 0,-1 1-1 0 0,0-1 0 0 0,0 0 1 0 0,0 1-1 0 0,0-1 1 0 0,1 0-1 0 0,-1 0 0 0 0,0 1 1 0 0,0-1-1 0 0,0 0 0 0 0,0 1 1 0 0,-1-1-1 0 0,1 0 1 0 0,0 0-1 0 0,0 1 0 0 0,0-1 1 0 0,0 0-1 0 0,-1 1 1 0 0,1-1-1 0 0,0 1 0 0 0,-1-1 1 0 0,1 0-1 0 0,-1 1 0 0 0,1-1 1 0 0,0 1-1 0 0,-1-1 1 0 0,1 1-1 0 0,-1-1 0 0 0,1 1 1 0 0,-1-1-1 0 0,0 1 1 0 0,1-1-1 0 0,-1 1 0 0 0,1 0 1 0 0,-1-1-1 0 0,0 1 0 0 0,1 0 1 0 0,-2 0-1 0 0,-3-3-9 0 0,-1 1 0 0 0,1 0 0 0 0,0 0 0 0 0,-1 1 0 0 0,0 0 0 0 0,1 0 0 0 0,-1 0-1 0 0,0 0 1 0 0,1 1 0 0 0,-10 1 0 0 0,0 0-1 0 0,1 1 1 0 0,-1 0-1 0 0,-14 6 0 0 0,15-5-16 0 0,0 1-1 0 0,0 1 0 0 0,1 0 1 0 0,0 1-1 0 0,-15 9 1 0 0,24-12 28 0 0,0-1-1 0 0,1 1 1 0 0,0 0 0 0 0,0 0 0 0 0,0 0-1 0 0,0 0 1 0 0,0 0 0 0 0,0 1 0 0 0,1 0-1 0 0,0-1 1 0 0,0 1 0 0 0,0 0 0 0 0,0 0-1 0 0,0 0 1 0 0,1 0 0 0 0,0 0 0 0 0,-1 0 0 0 0,2 1-1 0 0,-1-1 1 0 0,0 0 0 0 0,1 8 0 0 0,0-8 2 0 0,0 0 1 0 0,0 0 0 0 0,1 0-1 0 0,0 0 1 0 0,-1 0 0 0 0,1 0 0 0 0,1 0-1 0 0,-1 0 1 0 0,0 0 0 0 0,1-1 0 0 0,0 1-1 0 0,0-1 1 0 0,0 1 0 0 0,0-1-1 0 0,1 0 1 0 0,-1 1 0 0 0,1-1 0 0 0,0-1-1 0 0,0 1 1 0 0,0 0 0 0 0,0-1 0 0 0,5 4-1 0 0,-1-2-49 0 0,1-1-1 0 0,-1 0 1 0 0,1 0-1 0 0,0 0 1 0 0,0-1-1 0 0,0 0 1 0 0,0-1-1 0 0,0 1 1 0 0,0-2-1 0 0,12 1 1 0 0,-1-2-1418 0 0,1-1 1 0 0,-1-1-1 0 0,0 0 1 0 0,0-1 0 0 0,35-14-1 0 0,-37 13 589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4:59.091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237 448 424 0 0,'-1'-1'259'0'0,"0"0"0"0"0,1 0 1 0 0,-1 1-1 0 0,0-1 0 0 0,0 0 0 0 0,1 0 1 0 0,-1 0-1 0 0,0 0 0 0 0,1 0 0 0 0,-1 0 0 0 0,1 0 1 0 0,0 0-1 0 0,-1 0 0 0 0,1 0 0 0 0,0 0 1 0 0,0-1-1 0 0,-1 1 0 0 0,1 0 0 0 0,0 0 0 0 0,0-2 1 0 0,0 2-56 0 0,0-1 0 0 0,0 0 0 0 0,0 1 0 0 0,-1-1 1 0 0,1 0-1 0 0,-1 1 0 0 0,1-1 0 0 0,-1 0 0 0 0,0 1 1 0 0,1-1-1 0 0,-1 1 0 0 0,-1-2 0 0 0,0 1-75 0 0,0 0-1 0 0,0 0 1 0 0,0 0 0 0 0,0 0 0 0 0,-1 1-1 0 0,1-1 1 0 0,-1 1 0 0 0,1-1-1 0 0,-1 1 1 0 0,1 0 0 0 0,-1 0-1 0 0,0 0 1 0 0,1 1 0 0 0,-1-1-1 0 0,0 0 1 0 0,0 1 0 0 0,-5 0-1 0 0,3 0-74 0 0,-1 1 0 0 0,0-1-1 0 0,0 1 1 0 0,1 1 0 0 0,-1-1 0 0 0,1 1-1 0 0,-1 0 1 0 0,-6 4 0 0 0,-1 1-78 0 0,0 0 0 0 0,1 2 0 0 0,0-1 0 0 0,0 1 1 0 0,1 1-1 0 0,-13 14 0 0 0,22-21 35 0 0,0 1 0 0 0,0-1 0 0 0,0 1 0 0 0,1-1 0 0 0,0 1 0 0 0,-1 0 0 0 0,1 0 0 0 0,1-1 0 0 0,-1 1 0 0 0,0 0 0 0 0,1 0 0 0 0,0 0 0 0 0,0 0 0 0 0,0 0 0 0 0,0 0 0 0 0,1 0 0 0 0,0-1 0 0 0,-1 1 0 0 0,1 0 0 0 0,3 6 0 0 0,-3-7-1 0 0,1 1 1 0 0,0-1-1 0 0,0 1 1 0 0,0-1-1 0 0,0 0 1 0 0,1 0-1 0 0,-1 0 1 0 0,1 0-1 0 0,-1 0 1 0 0,1-1-1 0 0,5 4 1 0 0,-2-1-1 0 0,0-1 0 0 0,1 0 0 0 0,-1-1-1 0 0,1 1 1 0 0,8 2 0 0 0,-8-3-15 0 0,1-1-1 0 0,-1-1 1 0 0,0 1 0 0 0,0-1-1 0 0,1 0 1 0 0,-1-1 0 0 0,0 1-1 0 0,1-2 1 0 0,-1 1-1 0 0,0-1 1 0 0,1 0 0 0 0,-1 0-1 0 0,0-1 1 0 0,0 0 0 0 0,0-1-1 0 0,0 1 1 0 0,0-1-1 0 0,0 0 1 0 0,-1-1 0 0 0,0 0-1 0 0,10-7 1 0 0,-11 4 103 0 0,0 0 0 0 0,-1 0 0 0 0,0-1 0 0 0,0 0 0 0 0,0 0 0 0 0,-1 0 0 0 0,0 0 0 0 0,-1 0 0 0 0,3-16 0 0 0,-4 10-36 0 0,0 0 0 0 0,-1 0 0 0 0,-1 0 0 0 0,-4-22 0 0 0,1 8-26 0 0,-1 0 15 0 0,-1 1 1 0 0,-1 0-1 0 0,-16-38 0 0 0,11 34 72 0 0,-2-8-252 0 0,-3 1 1 0 0,-32-55-1 0 0,27 69-1292 0 0,21 23 1235 0 0,1 1 1 0 0,-1-1 0 0 0,1 0 0 0 0,-1 1 0 0 0,0-1 0 0 0,1 1 0 0 0,-1-1-1 0 0,0 1 1 0 0,0-1 0 0 0,1 1 0 0 0,-1-1 0 0 0,0 1 0 0 0,0 0 0 0 0,0-1-1 0 0,0 1 1 0 0,1 0 0 0 0,-1 0 0 0 0,0 0 0 0 0,0 0 0 0 0,0 0 0 0 0,0 0-1 0 0,-1 0 1 0 0,1 0 98 0 0,1 0 0 0 0,0 0-1 0 0,0 1 1 0 0,-1-1-1 0 0,1 0 1 0 0,0 0 0 0 0,0 1-1 0 0,0-1 1 0 0,0 0 0 0 0,-1 0-1 0 0,1 1 1 0 0,0-1-1 0 0,0 0 1 0 0,0 1 0 0 0,0-1-1 0 0,0 0 1 0 0,0 1-1 0 0,0-1 1 0 0,0 0 0 0 0,0 1-1 0 0,0-1 1 0 0,0 0 0 0 0,0 1-1 0 0,0-1 1 0 0,0 0-1 0 0,0 0 1 0 0,0 1 0 0 0,0-1-1 0 0,0 0 1 0 0,0 1 0 0 0,0-1-1 0 0,1 0 1 0 0,-1 1-1 0 0,3 12-2344 0 0,-3-1 1258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4:59.530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 74 840 0 0,'2'3'578'0'0,"1"-1"0"0"0,-1 1 0 0 0,1 0 0 0 0,0-1 0 0 0,0 1 1 0 0,0-1-1 0 0,0 0 0 0 0,0 0 0 0 0,4 2 0 0 0,-4-4-436 0 0,0 1 1 0 0,0 0 0 0 0,1-1-1 0 0,-1 0 1 0 0,0 0-1 0 0,1 0 1 0 0,-1 0 0 0 0,0 0-1 0 0,0 0 1 0 0,6-2-1 0 0,25-4 86 0 0,-16 4-189 0 0,-1-1 0 0 0,1-1-1 0 0,29-11 1 0 0,-44 14-42 0 0,3-2 170 0 0,1 0 0 0 0,0 0 1 0 0,-1-1-1 0 0,12-7 0 0 0,-18 10-141 0 0,1 1 1 0 0,0-1-1 0 0,-1 1 0 0 0,1-1 0 0 0,-1 0 1 0 0,1 1-1 0 0,-1-1 0 0 0,1 0 1 0 0,-1 1-1 0 0,1-1 0 0 0,-1 0 1 0 0,0 0-1 0 0,1 0 0 0 0,-1 1 0 0 0,0-1 1 0 0,0 0-1 0 0,1 0 0 0 0,-1 0 1 0 0,0 1-1 0 0,0-3 0 0 0,-1 2-13 0 0,1 0 0 0 0,-1 0-1 0 0,1 0 1 0 0,-1 0 0 0 0,1 0 0 0 0,-1 0-1 0 0,0 0 1 0 0,0 0 0 0 0,1 0 0 0 0,-1 0 0 0 0,0 0-1 0 0,0 0 1 0 0,0 0 0 0 0,0 1 0 0 0,0-1-1 0 0,0 0 1 0 0,0 1 0 0 0,-2-2 0 0 0,-1 1-12 0 0,0-1 0 0 0,0 1 0 0 0,0-1 0 0 0,0 1 0 0 0,0 1 0 0 0,0-1 0 0 0,0 0 0 0 0,0 1 0 0 0,-1 0 0 0 0,1 0 0 0 0,0 0 0 0 0,0 1 0 0 0,0-1 0 0 0,0 1 0 0 0,0 0 0 0 0,-1 0 0 0 0,2 0 0 0 0,-1 1 0 0 0,0-1 0 0 0,0 1 0 0 0,0 0 0 0 0,1 0 0 0 0,-5 3 0 0 0,-5 5-1 0 0,0 0 0 0 0,0 0 0 0 0,1 1 1 0 0,-17 20-1 0 0,24-26 10 0 0,0 2-1 0 0,0-1 1 0 0,1 1-1 0 0,0-1 1 0 0,0 1 0 0 0,1 0-1 0 0,-4 10 1 0 0,6-14-5 0 0,0-1 0 0 0,1 1 0 0 0,-1-1 0 0 0,0 1-1 0 0,1-1 1 0 0,0 1 0 0 0,0 0 0 0 0,0-1 0 0 0,0 1 0 0 0,0 0 0 0 0,0-1 0 0 0,0 1 0 0 0,1 0-1 0 0,0-1 1 0 0,-1 1 0 0 0,1-1 0 0 0,0 1 0 0 0,0-1 0 0 0,0 1 0 0 0,1-1 0 0 0,-1 0 0 0 0,0 1 0 0 0,1-1-1 0 0,3 3 1 0 0,3 2-133 0 0,0-2 0 0 0,1 1 0 0 0,-1-1 0 0 0,1-1 0 0 0,0 1 0 0 0,1-1-1 0 0,-1-1 1 0 0,0 0 0 0 0,1 0 0 0 0,0-1 0 0 0,0 0 0 0 0,0-1 0 0 0,0 0 0 0 0,11-1 0 0 0,12 0-1654 0 0,0-1 0 0 0,0-2 0 0 0,33-8 0 0 0,-33 3 735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26:58.510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25 75 788 0 0,'0'-4'652'0'0,"-1"0"0"0"0,1 0 1 0 0,-1 0-1 0 0,0 0 0 0 0,0 1 0 0 0,-3-8 0 0 0,2 8-79 0 0,1-1 1 0 0,0 0-1 0 0,0 1 0 0 0,0-1 0 0 0,0 0 0 0 0,0-6 0 0 0,1 9-537 0 0,0 1-1 0 0,0 0 1 0 0,0-1 0 0 0,0 1-1 0 0,0 0 1 0 0,0 0 0 0 0,0-1-1 0 0,0 1 1 0 0,0 0 0 0 0,0-1-1 0 0,0 1 1 0 0,0 0 0 0 0,-1-1-1 0 0,1 1 1 0 0,0 0 0 0 0,0-1-1 0 0,0 1 1 0 0,0 0 0 0 0,-1 0-1 0 0,1-1 1 0 0,0 1 0 0 0,0 0-1 0 0,0 0 1 0 0,-1 0 0 0 0,1-1-1 0 0,0 1 1 0 0,0 0 0 0 0,-1 0-1 0 0,1 0-28 0 0,-1 0 0 0 0,1 0 0 0 0,0 0 0 0 0,0 0-1 0 0,-1 0 1 0 0,1 0 0 0 0,0 1 0 0 0,0-1 0 0 0,0 0-1 0 0,-1 0 1 0 0,1 0 0 0 0,0 1 0 0 0,0-1 0 0 0,0 0-1 0 0,0 0 1 0 0,-1 0 0 0 0,1 1 0 0 0,0-1 0 0 0,0 0-1 0 0,0 0 1 0 0,0 1 0 0 0,0-1 0 0 0,0 0 0 0 0,0 1-1 0 0,0-1 1 0 0,0 0 0 0 0,0 0 0 0 0,0 1 0 0 0,0-1-1 0 0,0 0 1 0 0,0 0 0 0 0,0 1 0 0 0,0-1 0 0 0,0 0 0 0 0,0 1-1 0 0,2 21-3 0 0,0 0 1 0 0,2 1-1 0 0,12 39 0 0 0,-7-26 0 0 0,6 54 0 0 0,1 3 76 0 0,-1 5 43 0 0,-9-64-39 0 0,4 12 8 0 0,-6-35-86 0 0,-1 0 0 0 0,0 0-1 0 0,-1 0 1 0 0,2 21 0 0 0,4 4 528 0 0,-12-43-509 0 0,4 7-31 0 0,0-1 0 0 0,-1 1 0 0 0,1-1 0 0 0,-1 0 0 0 0,1 1 0 0 0,0-1 0 0 0,-1 0-1 0 0,1 1 1 0 0,0-1 0 0 0,0 0 0 0 0,0 1 0 0 0,-1-1 0 0 0,1 0 0 0 0,0 1-1 0 0,0-1 1 0 0,0 0 0 0 0,0 0 0 0 0,-8-69-516 0 0,8 62 485 0 0,0-1 0 0 0,1 0 0 0 0,0 0 0 0 0,0 0 0 0 0,1 0 0 0 0,0 0 0 0 0,0 1 0 0 0,5-11 0 0 0,-2 10 15 0 0,-3 3 9 0 0,1 0-1 0 0,1 0 1 0 0,-1 1-1 0 0,1-1 1 0 0,4-5-1 0 0,-6 10 0 0 0,-1 0-1 0 0,0-1 0 0 0,1 1 1 0 0,0 0-1 0 0,-1 0 1 0 0,1 0-1 0 0,0 0 0 0 0,-1 0 1 0 0,1 0-1 0 0,0 0 1 0 0,0 1-1 0 0,0-1 0 0 0,0 1 1 0 0,0-1-1 0 0,0 1 1 0 0,0 0-1 0 0,0-1 1 0 0,0 1-1 0 0,0 0 0 0 0,0 1 1 0 0,0-1-1 0 0,2 1 1 0 0,0-1-5 0 0,-1 2 1 0 0,1-1 0 0 0,-1 0 0 0 0,1 1-1 0 0,-1 0 1 0 0,1 0 0 0 0,-1 0 0 0 0,0 0-1 0 0,0 0 1 0 0,0 0 0 0 0,0 1 0 0 0,-1 0-1 0 0,1-1 1 0 0,3 6 0 0 0,-2-2 8 0 0,0 0-1 0 0,0 1 1 0 0,0-1 0 0 0,-1 1-1 0 0,0-1 1 0 0,-1 1 0 0 0,2 7-1 0 0,8 24-45 0 0,-8-27-293 0 0,0 0 0 0 0,-1 0 0 0 0,0 0 0 0 0,-1 0 0 0 0,1 16 0 0 0,-3-20-427 0 0,1-1 1 0 0,0 0 0 0 0,0 1 0 0 0,1-1 0 0 0,-1 0-1 0 0,1 0 1 0 0,4 8 0 0 0,-4-5-287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4:59.980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264 595 764 0 0,'0'-8'954'0'0,"0"-1"1"0"0,-1 1-1 0 0,1 0 0 0 0,-2 0 1 0 0,1 0-1 0 0,-1-1 0 0 0,-4-10 0 0 0,4 16-859 0 0,1 0 0 0 0,-1 0 0 0 0,0 0-1 0 0,0 0 1 0 0,0 1 0 0 0,0-1 0 0 0,0 1-1 0 0,-1-1 1 0 0,1 1 0 0 0,-1 0 0 0 0,0 0-1 0 0,1 0 1 0 0,-1 0 0 0 0,0 1 0 0 0,0-1-1 0 0,0 1 1 0 0,0 0 0 0 0,-1 0 0 0 0,1 0-1 0 0,0 0 1 0 0,-5 0 0 0 0,2 0-84 0 0,0 1 1 0 0,0 0-1 0 0,0 0 1 0 0,0 0-1 0 0,0 1 0 0 0,0 0 1 0 0,0 0-1 0 0,0 1 0 0 0,1-1 1 0 0,-1 1-1 0 0,1 1 1 0 0,-1-1-1 0 0,1 1 0 0 0,0 0 1 0 0,0 0-1 0 0,-9 7 1 0 0,4-2 9 0 0,0 1 1 0 0,0 0-1 0 0,1 0 1 0 0,0 1-1 0 0,1 0 1 0 0,-13 21-1 0 0,20-29-15 0 0,-1 1-1 0 0,1 0 1 0 0,0 1 0 0 0,0-1 0 0 0,0 0-1 0 0,0 0 1 0 0,1 0 0 0 0,-1 1-1 0 0,1-1 1 0 0,0 0 0 0 0,0 0-1 0 0,0 1 1 0 0,0-1 0 0 0,1 0 0 0 0,-1 1-1 0 0,1-1 1 0 0,0 0 0 0 0,0 0-1 0 0,0 0 1 0 0,2 4 0 0 0,0-2 7 0 0,-1 0 0 0 0,1 0 1 0 0,0-1-1 0 0,0 0 0 0 0,0 1 0 0 0,1-1 1 0 0,0 0-1 0 0,0-1 0 0 0,0 1 0 0 0,0-1 1 0 0,0 0-1 0 0,5 3 0 0 0,1 0-14 0 0,0-2-1 0 0,0 1 1 0 0,1-1 0 0 0,-1-1-1 0 0,1 0 1 0 0,0 0 0 0 0,15 1 0 0 0,-20-3 44 0 0,-1-1 1 0 0,0 0-1 0 0,1 0 1 0 0,-1 0 0 0 0,0-1-1 0 0,1 1 1 0 0,-1-1 0 0 0,0-1-1 0 0,0 1 1 0 0,0-1-1 0 0,0 0 1 0 0,0 0 0 0 0,0 0-1 0 0,0-1 1 0 0,-1 1 0 0 0,1-1-1 0 0,5-6 1 0 0,-8 8 43 0 0,-1-1 0 0 0,1 0 1 0 0,-1 0-1 0 0,0 0 0 0 0,1 0 1 0 0,-1 0-1 0 0,0 0 0 0 0,0 0 1 0 0,-1 0-1 0 0,1 0 0 0 0,0-1 1 0 0,-1 1-1 0 0,1 0 0 0 0,-1 0 1 0 0,0-1-1 0 0,0-2 0 0 0,-4-36 929 0 0,4 41-1010 0 0,-26-102 756 0 0,3 12-645 0 0,16 53-93 0 0,-5-15-20 0 0,3-1 0 0 0,-3-83 0 0 0,4 17-2566 0 0,8 115 2092 0 0,0 1-1 0 0,0 0 0 0 0,-1-1 1 0 0,1 1-1 0 0,-1 0 0 0 0,0 0 1 0 0,0 0-1 0 0,-2-4 1 0 0,3 6 174 0 0,-1 0 0 0 0,1-1 0 0 0,-1 1 0 0 0,0 0 1 0 0,1 1-1 0 0,-1-1 0 0 0,0 0 0 0 0,0 0 0 0 0,0 0 1 0 0,1 0-1 0 0,-1 0 0 0 0,0 1 0 0 0,0-1 0 0 0,0 0 1 0 0,0 1-1 0 0,0-1 0 0 0,-1 1 0 0 0,1-1 1 0 0,0 1-1 0 0,0 0 0 0 0,0-1 0 0 0,0 1 0 0 0,0 0 1 0 0,-3 0-1 0 0,-3 0-611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6:11.879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58 295 28 0 0,'0'0'3428'0'0,"8"7"-2638"0"0,-5 9-592 0 0,-2-15-194 0 0,1 3 4 0 0,1 0 1 0 0,-1 0-1 0 0,0 0 0 0 0,0 0 1 0 0,-1 1-1 0 0,1-1 1 0 0,1 9-1 0 0,2 6 2 0 0,-4-18-4 0 0,-1 1-1 0 0,1 0 0 0 0,0-1 0 0 0,-1 1 1 0 0,1 0-1 0 0,-1 0 0 0 0,0 0 0 0 0,1 0 1 0 0,-1 0-1 0 0,0 1 0 0 0,0 17 162 0 0,2-1-1 0 0,4 24 1 0 0,-3 37 282 0 0,2-39-155 0 0,-2 70 0 0 0,-3-109-288 0 0,10 60 267 0 0,-7-43 524 0 0,1-11 1481 0 0,-12-21-57 0 0,-2-11-1894 0 0,-6-30 0 0 0,-7-19-292 0 0,14 51-37 0 0,1-1-1 0 0,1-1 1 0 0,2 1 0 0 0,-5-40-1 0 0,-3 2-11 0 0,9 46 12 0 0,0 0-1 0 0,1 0 0 0 0,-1-26 1 0 0,-1 0-6 0 0,4 34 8 0 0,0 0 0 0 0,0 0 0 0 0,0 0 0 0 0,1 0-1 0 0,1-10 1 0 0,2-4 12 0 0,2-35 1 0 0,5-5-21 0 0,-10 56 2 0 0,1-1-1 0 0,0 0 0 0 0,0 1 0 0 0,1-1 0 0 0,0 0 0 0 0,0 1 0 0 0,0 0 0 0 0,0 0 0 0 0,1-1 1 0 0,0 1-1 0 0,0 1 0 0 0,0-1 0 0 0,1 0 0 0 0,4-4 0 0 0,-6 7 2 0 0,-1 0 0 0 0,1 0 0 0 0,0 0 0 0 0,0 0-1 0 0,-1 1 1 0 0,1-1 0 0 0,1 0 0 0 0,-1 1 0 0 0,0 0 0 0 0,0-1 0 0 0,0 1-1 0 0,1 0 1 0 0,-1 0 0 0 0,1 0 0 0 0,-1 1 0 0 0,0-1 0 0 0,1 0 0 0 0,0 1-1 0 0,-1 0 1 0 0,6-1 0 0 0,-4 2-7 0 0,1 0 0 0 0,-1 0 0 0 0,1 0-1 0 0,-1 0 1 0 0,0 0 0 0 0,1 1 0 0 0,-1 0 0 0 0,0 0 0 0 0,0 0 0 0 0,0 1-1 0 0,0-1 1 0 0,-1 1 0 0 0,1 0 0 0 0,-1 0 0 0 0,0 0 0 0 0,1 1-1 0 0,-1-1 1 0 0,3 6 0 0 0,5 5-44 0 0,-2 1 0 0 0,0 0 0 0 0,12 26 0 0 0,-19-33 48 0 0,1 0 0 0 0,-1 0 0 0 0,0-1 0 0 0,-1 2 0 0 0,0-1 0 0 0,0 0-1 0 0,-1 0 1 0 0,-1 13 0 0 0,-11 67-185 0 0,11-81 173 0 0,0-2-5 0 0,-1 1 1 0 0,0-1-1 0 0,0 1 0 0 0,0-1 1 0 0,-1 0-1 0 0,0 0 1 0 0,-3 5-1 0 0,-10 20-149 0 0,11-22 144 0 0,1-1 0 0 0,-1 1 0 0 0,0-1 0 0 0,-1 1 0 0 0,0-2 0 0 0,0 1 1 0 0,0 0-1 0 0,-1-1 0 0 0,0-1 0 0 0,0 1 0 0 0,-1-1 0 0 0,1 0 0 0 0,-1-1 0 0 0,0 1 0 0 0,-15 4 0 0 0,10-4-5 0 0,12 0-156 0 0,20 3-294 0 0,6 3 488 0 0,35 27-32 0 0,-37-22 33 0 0,22 18 9 0 0,-27-18-8 0 0,-7-6-131 0 0,0 0 0 0 0,-1 1 1 0 0,0 0-1 0 0,16 24 0 0 0,-22-31-132 0 0,-1 1 0 0 0,1-1 0 0 0,-1 1 0 0 0,1-1 0 0 0,0 0 1 0 0,1 0-1 0 0,6 4 0 0 0,-10-7 63 0 0,0 0 0 0 0,1 0 0 0 0,-1 1 0 0 0,0-1 0 0 0,0 0 0 0 0,0 1 0 0 0,-1-1 0 0 0,1 1 0 0 0,0-1 1 0 0,1 3-1 0 0,-2-3-87 0 0,1 1 0 0 0,-1-1 0 0 0,1 0 0 0 0,-1 0 0 0 0,1 0 0 0 0,-1 0 0 0 0,1 0 0 0 0,0 0 0 0 0,-1 0 0 0 0,1-1 0 0 0,0 1 0 0 0,0 0 0 0 0,2 1 0 0 0,5-1-589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6:12.301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10 199 452 0 0,'0'-15'2746'0'0,"0"-7"797"0"0,2 20-3525 0 0,0 1-1 0 0,1 0 1 0 0,-1 0-1 0 0,0 0 0 0 0,1 0 1 0 0,-1 0-1 0 0,0 0 1 0 0,1 0-1 0 0,3 0 1 0 0,-4 1-1 0 0,38-10 27 0 0,-31 8-27 0 0,1 0 0 0 0,0 0-1 0 0,0-1 1 0 0,-1 0 0 0 0,0-1-1 0 0,0 0 1 0 0,0-1 0 0 0,0 0-1 0 0,14-10 1 0 0,-20 12 19 0 0,17-16 433 0 0,-19 18-441 0 0,0 1 1 0 0,-1-1-1 0 0,1 0 1 0 0,-1 1 0 0 0,1-1-1 0 0,-1 0 1 0 0,0 0 0 0 0,1 1-1 0 0,-1-1 1 0 0,0 0-1 0 0,1 0 1 0 0,-1 0 0 0 0,0 1-1 0 0,0-1 1 0 0,0 0 0 0 0,0 0-1 0 0,0 0 1 0 0,0 1-1 0 0,0-1 1 0 0,0 0 0 0 0,0 0-1 0 0,0 0 1 0 0,0 0 0 0 0,0 1-1 0 0,-1-1 1 0 0,1-1-1 0 0,-3-3 99 0 0,1 2-77 0 0,1 0 1 0 0,0 1-1 0 0,-1-1 0 0 0,1 0 0 0 0,-1 1 0 0 0,0-1 0 0 0,1 1 0 0 0,-1 0 0 0 0,-1 0 0 0 0,1 0 1 0 0,0 0-1 0 0,0 0 0 0 0,-1 0 0 0 0,1 0 0 0 0,-1 1 0 0 0,0-1 0 0 0,1 1 0 0 0,-1 0 1 0 0,0 0-1 0 0,0 0 0 0 0,0 0 0 0 0,0 0 0 0 0,1 1 0 0 0,-1-1 0 0 0,0 1 0 0 0,-4 0 1 0 0,2 0-41 0 0,2-1-9 0 0,0 1-1 0 0,-1 0 1 0 0,1 0 0 0 0,-1 0-1 0 0,1 1 1 0 0,-1-1-1 0 0,1 1 1 0 0,0 0 0 0 0,-1 0-1 0 0,1 0 1 0 0,0 0 0 0 0,0 1-1 0 0,-6 2 1 0 0,-7 8-17 0 0,13-11 13 0 0,1 1 0 0 0,-1 0 0 0 0,1 0 0 0 0,-1 0 0 0 0,1 0 0 0 0,0 0-1 0 0,-4 5 1 0 0,-6 9-25 0 0,8-11 20 0 0,0-1 1 0 0,1 1-1 0 0,-1 0 1 0 0,1 0-1 0 0,0 0 1 0 0,1 0-1 0 0,-1 0 1 0 0,1 1-1 0 0,0-1 1 0 0,0 1-1 0 0,1-1 0 0 0,0 1 1 0 0,0 0-1 0 0,-1 10 1 0 0,3-10-32 0 0,-1-1 0 0 0,1 1 0 0 0,0 0 1 0 0,0 0-1 0 0,0-1 0 0 0,1 1 0 0 0,0-1 0 0 0,0 1 0 0 0,1-1 1 0 0,5 10-1 0 0,3 1-378 0 0,0-1-1 0 0,15 14 1 0 0,-26-28 390 0 0,5 4-379 0 0,1-1 0 0 0,-1 1 1 0 0,1-1-1 0 0,0 0 1 0 0,0 0-1 0 0,0-1 0 0 0,0 1 1 0 0,0-2-1 0 0,1 1 0 0 0,0-1 1 0 0,-1 1-1 0 0,1-2 1 0 0,0 1-1 0 0,0-1 0 0 0,0 0 1 0 0,0-1-1 0 0,13 0 0 0 0,8-4-273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6:12.924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243 66 452 0 0,'0'-3'240'0'0,"0"0"-1"0"0,0 0 1 0 0,0 0 0 0 0,-1 0-1 0 0,1 0 1 0 0,-1 0 0 0 0,1 0-1 0 0,-1 0 1 0 0,0 0 0 0 0,0 0-1 0 0,0 1 1 0 0,0-1 0 0 0,-1 0-1 0 0,1 1 1 0 0,-1-1 0 0 0,0 1-1 0 0,1 0 1 0 0,-4-3 0 0 0,3 3-203 0 0,0 1 0 0 0,-1 0 0 0 0,1 0 0 0 0,-1 0 0 0 0,0 0 0 0 0,1 0 0 0 0,-1 0 0 0 0,1 0 0 0 0,-1 1 0 0 0,0 0 0 0 0,0-1 0 0 0,1 1 0 0 0,-1 0 0 0 0,0 0 0 0 0,0 1 0 0 0,1-1 0 0 0,-1 1 0 0 0,0-1 0 0 0,1 1 0 0 0,-5 1 0 0 0,-4 2-31 0 0,-1 0 0 0 0,1 1-1 0 0,0 0 1 0 0,1 1 0 0 0,-18 11-1 0 0,22-12 5 0 0,-1 0 0 0 0,1 1 0 0 0,0-1 0 0 0,0 1 0 0 0,-7 9 0 0 0,0 1-29 0 0,11-14 15 0 0,0 1 1 0 0,0-1-1 0 0,0 0 1 0 0,0 1 0 0 0,0 0-1 0 0,1-1 1 0 0,-1 1 0 0 0,0 4-1 0 0,1-6 7 0 0,0 1 1 0 0,0 0-1 0 0,0 0 0 0 0,1 0 0 0 0,-1 0 1 0 0,1 0-1 0 0,-1 0 0 0 0,1 0 0 0 0,0 0 1 0 0,0 0-1 0 0,0 0 0 0 0,0 0 0 0 0,0 0 1 0 0,1 0-1 0 0,-1 0 0 0 0,0 0 0 0 0,1 0 1 0 0,0 0-1 0 0,-1 0 0 0 0,1 0 0 0 0,0 0 1 0 0,0-1-1 0 0,2 4 0 0 0,-2-3-4 0 0,1-1-1 0 0,0 1 1 0 0,-1-1 0 0 0,1 1-1 0 0,0-1 1 0 0,0 0 0 0 0,0 0-1 0 0,0 1 1 0 0,0-1 0 0 0,0-1-1 0 0,4 2 1 0 0,28 9 15 0 0,-27-10-14 0 0,24 7 140 0 0,1-2 0 0 0,46 2 0 0 0,-26-3 66 0 0,-32-4-121 0 0,20 2-7 0 0,-39-3-71 0 0,0 0 1 0 0,-1 0-1 0 0,1 0 0 0 0,0 0 1 0 0,0 1-1 0 0,0-1 0 0 0,0 0 1 0 0,0 1-1 0 0,0-1 0 0 0,-1 1 1 0 0,1-1-1 0 0,0 1 1 0 0,0-1-1 0 0,-1 1 0 0 0,1-1 1 0 0,0 1-1 0 0,-1 0 0 0 0,1-1 1 0 0,0 1-1 0 0,-1 0 0 0 0,1-1 1 0 0,-1 1-1 0 0,1 0 0 0 0,-1 0 1 0 0,0 0-1 0 0,1 0 1 0 0,-1-1-1 0 0,0 1 0 0 0,1 0 1 0 0,-1 2-1 0 0,-2 1 4 0 0,-1-1 0 0 0,1 1 0 0 0,-1-1 0 0 0,0 0 0 0 0,0 0 0 0 0,0 0 0 0 0,0 0 0 0 0,-6 4 0 0 0,-6 2-100 0 0,-1 0 1 0 0,0 0-1 0 0,0-2 0 0 0,-20 7 0 0 0,-8 4-490 0 0,16-5-77 0 0,17-7-138 0 0,1-1 0 0 0,-1-1 0 0 0,0 0 0 0 0,0 0 0 0 0,-16 3 0 0 0,7-6 222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6:13.518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 75 708 0 0,'0'0'129'0'0,"0"-1"0"0"0,0 1 0 0 0,0-1 0 0 0,0 1 0 0 0,1-1 0 0 0,-1 0 0 0 0,0 1-1 0 0,0-1 1 0 0,1 1 0 0 0,-1-1 0 0 0,0 1 0 0 0,1-1 0 0 0,-1 1 0 0 0,1 0 0 0 0,-1-1 0 0 0,1 1 0 0 0,-1-1 0 0 0,0 1 0 0 0,1 0 0 0 0,0-1 0 0 0,-1 1-1 0 0,1 0 1 0 0,-1 0 0 0 0,2-1 0 0 0,-2 1-60 0 0,1 0 0 0 0,-1 0 0 0 0,1-1-1 0 0,-1 1 1 0 0,1 0 0 0 0,-1 0 0 0 0,1-1-1 0 0,-1 1 1 0 0,1 0 0 0 0,-1-1 0 0 0,0 1-1 0 0,1 0 1 0 0,-1-1 0 0 0,1 1 0 0 0,-1-1 0 0 0,0 1-1 0 0,1 0 1 0 0,-1-1 0 0 0,0 1 0 0 0,0-1-1 0 0,0 1 1 0 0,1-1 0 0 0,-1 1 0 0 0,0-3 477 0 0,3 6-476 0 0,1-1 1 0 0,-1 0 0 0 0,0 1-1 0 0,0 0 1 0 0,0-1-1 0 0,-1 1 1 0 0,1 0 0 0 0,2 5-1 0 0,8 10-46 0 0,-1-3 27 0 0,-1 0 1 0 0,-1 1-1 0 0,-1 1 0 0 0,15 33 1 0 0,1 15 2 0 0,-11-31-27 0 0,17 65 1 0 0,-24-73-14 0 0,-4-20 33 0 0,-1 0 0 0 0,-1 1 0 0 0,1 0-1 0 0,0 11 1 0 0,-2-17-12 0 0,0 0 0 0 0,1 0-1 0 0,-1 0 1 0 0,0 0-1 0 0,0 0 1 0 0,0 0-1 0 0,1 0 1 0 0,-1 0 0 0 0,0 0-1 0 0,1-1 1 0 0,-1 1-1 0 0,1 0 1 0 0,-1 0 0 0 0,1 1-1 0 0,0-2 92 0 0,-1 1-1 0 0,1 0 1 0 0,-1 0 0 0 0,1 0-1 0 0,-1 0 1 0 0,1 0-1 0 0,-1-1 1 0 0,0 1 0 0 0,1 0-1 0 0,-1 0 1 0 0,0 0-1 0 0,0 0 1 0 0,0 0 0 0 0,0 1-1 0 0,-3 1 714 0 0,-3-8-436 0 0,-6-11-61 0 0,10 11-318 0 0,0 1 0 0 0,0-1 0 0 0,-1 1 0 0 0,-6-8 0 0 0,6 8-18 0 0,0-1-1 0 0,0 1 1 0 0,1-1 0 0 0,-1 0-1 0 0,-2-8 1 0 0,-44-118 57 0 0,44 117-65 0 0,1 0 0 0 0,0-1 0 0 0,2 0 0 0 0,-1 0 0 0 0,2 0 0 0 0,0 0 0 0 0,1 0 1 0 0,0 0-1 0 0,1 1 0 0 0,1-1 0 0 0,3-15 0 0 0,-3 24-1 0 0,-1 1 0 0 0,1 0 1 0 0,0 0-1 0 0,1 0 1 0 0,-1 0-1 0 0,1 0 0 0 0,0 0 1 0 0,0 0-1 0 0,1 1 0 0 0,-1 0 1 0 0,1 0-1 0 0,0 0 1 0 0,0 0-1 0 0,0 0 0 0 0,1 1 1 0 0,-1-1-1 0 0,1 1 0 0 0,0 1 1 0 0,9-5-1 0 0,-8 4-17 0 0,1 1 1 0 0,-1 0-1 0 0,1 0 0 0 0,0 0 0 0 0,0 1 1 0 0,0 0-1 0 0,-1 1 0 0 0,1-1 0 0 0,0 1 1 0 0,0 0-1 0 0,0 1 0 0 0,0 0 0 0 0,0 0 1 0 0,0 1-1 0 0,10 3 0 0 0,-13-4-36 0 0,1 1 0 0 0,-1 0 0 0 0,0 0 0 0 0,0 1 1 0 0,0-1-1 0 0,0 1 0 0 0,0 0 0 0 0,-1 0 0 0 0,1 0 0 0 0,-1 1 0 0 0,6 7 0 0 0,-8-9 44 0 0,0-1-1 0 0,1 1 1 0 0,-2 0-1 0 0,1 0 1 0 0,0 0-1 0 0,0 1 1 0 0,0-1-1 0 0,-1 0 1 0 0,0 0-1 0 0,1 0 1 0 0,-1 0-1 0 0,0 1 1 0 0,0-1-1 0 0,0 0 1 0 0,0 0-1 0 0,0 0 1 0 0,-1 1-1 0 0,1-1 1 0 0,0 0-1 0 0,-1 0 1 0 0,0 0-1 0 0,0 0 1 0 0,0 0-1 0 0,1 0 1 0 0,-2 0-1 0 0,1 0 1 0 0,-2 2-1 0 0,-1 2-13 0 0,-1-1-1 0 0,0 0 0 0 0,0 0 1 0 0,0 0-1 0 0,0-1 0 0 0,-1 1 1 0 0,0-1-1 0 0,0-1 0 0 0,-7 5 1 0 0,-10 2-485 0 0,-31 9 0 0 0,-14 7-1146 0 0,26-7 147 0 0,-41 20-3652 0 0,71-32 4591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6:14.024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107 62 1056 0 0,'1'-1'212'0'0,"0"-1"-1"0"0,0 1 1 0 0,0 0-1 0 0,-1-1 1 0 0,1 1-1 0 0,0-1 1 0 0,-1 1-1 0 0,1 0 1 0 0,-1-1 0 0 0,1 0-1 0 0,-1 1 1 0 0,0-1-1 0 0,0 1 1 0 0,0-1-1 0 0,0 1 1 0 0,0-1-1 0 0,0 1 1 0 0,0-1-1 0 0,0 0 1 0 0,-1 1 0 0 0,1-1-1 0 0,-1 1 1 0 0,1-1-1 0 0,-1 1 1 0 0,1 0-1 0 0,-1-1 1 0 0,-1-1-1 0 0,-2-5 978 0 0,4 8-1165 0 0,0-1-1 0 0,0 1 0 0 0,0-1 1 0 0,0 1-1 0 0,0-1 0 0 0,-1 1 1 0 0,1-1-1 0 0,0 1 0 0 0,0-1 1 0 0,-1 1-1 0 0,1 0 0 0 0,0-1 1 0 0,-1 1-1 0 0,1-1 0 0 0,0 1 1 0 0,-1 0-1 0 0,1-1 1 0 0,-1 1-1 0 0,1 0 0 0 0,0 0 1 0 0,-1-1-1 0 0,1 1 0 0 0,-1 0 1 0 0,1 0-1 0 0,-1-1 0 0 0,1 1 1 0 0,-1 0-1 0 0,1 0 0 0 0,-1 0 1 0 0,1 0-1 0 0,-1 0 0 0 0,1 0 1 0 0,-1 0-1 0 0,1 0 0 0 0,-1 0 1 0 0,1 0-1 0 0,-1 0 0 0 0,1 0 1 0 0,-1 0-1 0 0,1 1 0 0 0,-1-1 1 0 0,0 0-1 0 0,-4 3-6 0 0,-1-1 0 0 0,1 1-1 0 0,1 0 1 0 0,-1 0 0 0 0,0 0 0 0 0,1 1 0 0 0,0 0-1 0 0,-1 0 1 0 0,1 0 0 0 0,1 0 0 0 0,-1 0-1 0 0,1 1 1 0 0,0 0 0 0 0,0 0 0 0 0,0 0-1 0 0,0 0 1 0 0,1 0 0 0 0,0 0 0 0 0,-2 7 0 0 0,-6 53-108 0 0,10-61 83 0 0,0-1 1 0 0,0 0-1 0 0,0 1 0 0 0,0-1 1 0 0,1 0-1 0 0,-1 1 0 0 0,1-1 1 0 0,0 0-1 0 0,0 0 0 0 0,0 1 1 0 0,0-1-1 0 0,0 0 0 0 0,1 0 1 0 0,0 0-1 0 0,-1-1 0 0 0,1 1 1 0 0,0 0-1 0 0,3 2 0 0 0,-2-1 0 0 0,0-1 0 0 0,-1 0 0 0 0,2 0 0 0 0,-1 0 0 0 0,0-1 0 0 0,1 1-1 0 0,-1-1 1 0 0,1 1 0 0 0,-1-1 0 0 0,1-1 0 0 0,0 1 0 0 0,0 0 0 0 0,8 1 0 0 0,-7-2 4 0 0,1-1 1 0 0,-1 0-1 0 0,1 0 1 0 0,-1 0 0 0 0,1-1-1 0 0,-1 0 1 0 0,1 0 0 0 0,-1 0-1 0 0,0-1 1 0 0,0 0-1 0 0,1 0 1 0 0,-1 0 0 0 0,0-1-1 0 0,5-3 1 0 0,-7 4 36 0 0,0 0 0 0 0,0 0 0 0 0,0-1 0 0 0,0 1 0 0 0,-1-1 0 0 0,1 0 0 0 0,0 0 0 0 0,-1 0 0 0 0,0 0 0 0 0,0 0 0 0 0,0 0 0 0 0,0-1 0 0 0,-1 1 0 0 0,1-1 0 0 0,-1 1 0 0 0,0-1 0 0 0,0 0 0 0 0,0 0 0 0 0,0 1 0 0 0,-1-1 0 0 0,1-4 0 0 0,-1 0 54 0 0,-1 0 1 0 0,0 1-1 0 0,0-1 1 0 0,-1 0-1 0 0,0 1 1 0 0,0-1 0 0 0,-1 1-1 0 0,0 0 1 0 0,0 0-1 0 0,-1 0 1 0 0,-8-12-1 0 0,10 15-213 0 0,-1 1 0 0 0,0 0 0 0 0,1 0 0 0 0,-1 0 0 0 0,0 0 0 0 0,0 0 0 0 0,0 1 0 0 0,-1-1 0 0 0,1 1 0 0 0,-1 0 1 0 0,1 0-1 0 0,-1 0 0 0 0,0 1 0 0 0,1-1 0 0 0,-1 1 0 0 0,0 0 0 0 0,0 0 0 0 0,0 0 0 0 0,0 0 0 0 0,0 1 0 0 0,0 0 0 0 0,-1 0 0 0 0,1 0 0 0 0,-7 1 0 0 0,9-1-2 0 0,-1 1-265 0 0,-1-1 1 0 0,1 1 0 0 0,0-1 0 0 0,0 1 0 0 0,-1 0 0 0 0,1 0 0 0 0,0 1 0 0 0,0-1-1 0 0,0 1 1 0 0,0-1 0 0 0,0 1 0 0 0,1 0 0 0 0,-1 0 0 0 0,1 0 0 0 0,-1 0 0 0 0,-4 5-1 0 0,-2 4-410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6:14.462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1 143 192 0 0,'10'-60'6455'0'0,"-10"58"-6265"0"0,-1 1-95 0 0,1 0 0 0 0,0 0-1 0 0,0 0 1 0 0,0 0-1 0 0,0 0 1 0 0,0 0 0 0 0,0 0-1 0 0,0 0 1 0 0,0 0 0 0 0,0 0-1 0 0,1 0 1 0 0,-1 0-1 0 0,0 0 1 0 0,1 0 0 0 0,-1 0-1 0 0,1 0 1 0 0,-1 0-1 0 0,1 0 1 0 0,-1 0 0 0 0,1 0-1 0 0,-1 0 1 0 0,1 1 0 0 0,0-1-1 0 0,1-1 1 0 0,0 1 150 0 0,-1 3-191 0 0,2 2-49 0 0,0 1 1 0 0,0-1 0 0 0,-1 1-1 0 0,1-1 1 0 0,-1 1 0 0 0,0 0-1 0 0,-1 0 1 0 0,2 7 0 0 0,9 50 81 0 0,-7-28-71 0 0,11 60-30 0 0,-12-68 8 0 0,-5-23 7 0 0,1-1 0 0 0,1 1 0 0 0,-1-1 0 0 0,0 1 0 0 0,1-1 0 0 0,-1 0 0 0 0,1 1 0 0 0,0-1-1 0 0,-1 1 1 0 0,3 3 0 0 0,1 2 9 0 0,-5-6-29 0 0,0-3 13 0 0,1 0 0 0 0,0 0-1 0 0,-1 0 1 0 0,1 1 0 0 0,0-1-1 0 0,0 0 1 0 0,0 0 0 0 0,0 0 0 0 0,0 0-1 0 0,0 0 1 0 0,0 1 0 0 0,0-1-1 0 0,0 0 1 0 0,1 0 0 0 0,-1 0-1 0 0,0 0 1 0 0,0 1 0 0 0,1-3 0 0 0,23-69-170 0 0,19-53 56 0 0,-41 121 130 0 0,0-1-1 0 0,0 0 1 0 0,0 1-1 0 0,1-1 1 0 0,-1 1 0 0 0,1 0-1 0 0,0 0 1 0 0,1 0-1 0 0,-1 0 1 0 0,0 0-1 0 0,1 1 1 0 0,0 0 0 0 0,6-5-1 0 0,-3 4-10 0 0,0 1 0 0 0,0-1 1 0 0,0 1-1 0 0,0 0 0 0 0,1 1 0 0 0,-1 0 0 0 0,15-2 0 0 0,-19 4 4 0 0,0-1-1 0 0,1 2 0 0 0,-1-1 1 0 0,0 0-1 0 0,0 1 0 0 0,0-1 1 0 0,0 1-1 0 0,0 0 0 0 0,0 0 1 0 0,0 0-1 0 0,0 0 0 0 0,-1 0 1 0 0,1 1-1 0 0,0 0 0 0 0,-1-1 1 0 0,1 1-1 0 0,-1 0 0 0 0,1 0 1 0 0,-1 0-1 0 0,0 1 0 0 0,0-1 1 0 0,0 0-1 0 0,2 3 1 0 0,0 2 24 0 0,1 0 0 0 0,-1 0 0 0 0,-1 0 1 0 0,1 1-1 0 0,-1-1 0 0 0,-1 1 0 0 0,4 12 1 0 0,13 47 28 0 0,-2 31-668 0 0,-16-86-383 0 0,1 1-1 0 0,-2-1 1 0 0,-1 24-1 0 0,0-6-3269 0 0,1-23 3532 0 0</inkml:trace>
  <inkml:trace contextRef="#ctx0" brushRef="#br0" timeOffset="1">548 116 388 0 0,'4'-9'805'0'0,"0"1"1"0"0,0 0-1 0 0,-1-1 0 0 0,3-9 0 0 0,-6 16-735 0 0,14-25 1333 0 0,-3 8-690 0 0,-8 3-140 0 0,-23 34-326 0 0,-20 26 78 0 0,23-23-189 0 0,-22 23 210 0 0,36-40-323 0 0,0-1 0 0 0,0 1 0 0 0,0-1-1 0 0,1 1 1 0 0,-1 0 0 0 0,1 0 0 0 0,0 0-1 0 0,0 0 1 0 0,1 0 0 0 0,-1 0 0 0 0,1 1-1 0 0,0-1 1 0 0,0 1 0 0 0,0-1 0 0 0,0 1-1 0 0,1-1 1 0 0,0 8 0 0 0,0-11-14 0 0,1 0 0 0 0,-1 0-1 0 0,1 0 1 0 0,-1 0 0 0 0,1 0 0 0 0,-1 0 0 0 0,1-1 0 0 0,-1 1 0 0 0,1 0-1 0 0,0 0 1 0 0,-1 0 0 0 0,1-1 0 0 0,0 1 0 0 0,0 0 0 0 0,0-1 0 0 0,-1 1-1 0 0,1-1 1 0 0,0 1 0 0 0,0-1 0 0 0,0 1 0 0 0,0-1 0 0 0,0 1 0 0 0,2-1 0 0 0,28 9 164 0 0,-22-7-127 0 0,17 4 27 0 0,0-1 0 0 0,28 2 0 0 0,-4-2-201 0 0,-44-4 115 0 0,0 1 0 0 0,0 0-1 0 0,0 0 1 0 0,0 0 0 0 0,7 4 0 0 0,-11-5 19 0 0,-1-1 1 0 0,1 1 0 0 0,-1 0 0 0 0,1 0 0 0 0,-1 0-1 0 0,1 0 1 0 0,-1 0 0 0 0,0 0 0 0 0,1 0-1 0 0,-1 0 1 0 0,0 1 0 0 0,0-1 0 0 0,0 1-1 0 0,0-1 1 0 0,0 0 0 0 0,0 1 0 0 0,0 0 0 0 0,0-1-1 0 0,-1 1 1 0 0,1 1 0 0 0,-1-1 8 0 0,0 0 0 0 0,-1-1 0 0 0,1 1 0 0 0,-1-1 0 0 0,1 1 0 0 0,-1-1 0 0 0,0 1 1 0 0,1-1-1 0 0,-1 1 0 0 0,0-1 0 0 0,0 0 0 0 0,0 1 0 0 0,0-1 0 0 0,0 0 0 0 0,0 0 0 0 0,-1 0 0 0 0,1 0 0 0 0,0 0 1 0 0,-1 0-1 0 0,-2 1 0 0 0,-32 16 178 0 0,27-14-199 0 0,-14 5-635 0 0,0 0 1 0 0,-43 11-1 0 0,44-16-983 0 0,-1-1-1 0 0,1-1 0 0 0,-24 0 1 0 0,25-2 617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6:14.885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1 220 332 0 0,'14'-8'1441'0'0,"-1"-2"-1"0"0,-1 0 1 0 0,1-1 0 0 0,-1 0-1 0 0,19-24 1 0 0,-28 33-1411 0 0,2-3 25 0 0,1 0 0 0 0,0 1-1 0 0,0 0 1 0 0,0 0 0 0 0,0 1-1 0 0,1 0 1 0 0,-1 0 0 0 0,12-3-1 0 0,23-12 14 0 0,-26 10-59 0 0,-14 8 31 0 0,0 0 0 0 0,1 0 0 0 0,-1-1 0 0 0,0 1 0 0 0,0-1 0 0 0,0 1 1 0 0,0-1-1 0 0,0 1 0 0 0,0-1 0 0 0,0 0 0 0 0,0 1 0 0 0,0-1 0 0 0,0 0 0 0 0,0 0 0 0 0,0 0 0 0 0,0 0 0 0 0,0 0 0 0 0,-1 0 0 0 0,1 0 0 0 0,0 0 0 0 0,-1 0 0 0 0,1 0 0 0 0,-1 0 0 0 0,1 0 0 0 0,-1 0 0 0 0,0 0 0 0 0,1-1 0 0 0,-1 0 0 0 0,0 0 54 0 0,0 1 0 0 0,0-1-1 0 0,0 1 1 0 0,0 0 0 0 0,-1-1-1 0 0,1 1 1 0 0,0 0 0 0 0,-1 0-1 0 0,1-1 1 0 0,-1 1 0 0 0,1 0-1 0 0,-2-2 1 0 0,-3-12 789 0 0,5 14-859 0 0,0 1 0 0 0,0-1 0 0 0,0 1 0 0 0,0-1 0 0 0,0 1 0 0 0,0-1 0 0 0,0 1 0 0 0,0-1 0 0 0,-1 1 0 0 0,1 0 0 0 0,0-1 0 0 0,0 1 1 0 0,-1-1-1 0 0,1 1 0 0 0,0 0 0 0 0,0-1 0 0 0,-1 1 0 0 0,1-1 0 0 0,0 1 0 0 0,-1 0 0 0 0,1 0 0 0 0,-1-1 0 0 0,1 1 0 0 0,0 0 0 0 0,-1 0 0 0 0,1-1 0 0 0,-1 1 0 0 0,1 0 0 0 0,-1 0 0 0 0,1 0 0 0 0,-1 0 0 0 0,0-1 0 0 0,-22 2 163 0 0,15 1-195 0 0,1 0-1 0 0,-1 1 1 0 0,0 0 0 0 0,-7 4-1 0 0,4-1 6 0 0,1 0-1 0 0,0 1 0 0 0,0 0 0 0 0,1 0 1 0 0,0 1-1 0 0,0 0 0 0 0,1 1 0 0 0,0 0 1 0 0,0 1-1 0 0,1-1 0 0 0,-10 19 1 0 0,13-20 3 0 0,0 0 0 0 0,1 0 0 0 0,0 0 0 0 0,-3 18 0 0 0,5-23 4 0 0,1 0 0 0 0,-1 0 0 0 0,1 1 0 0 0,0-1 0 0 0,0 0 0 0 0,0 1 0 0 0,1-1 0 0 0,-1 0 0 0 0,1 0 0 0 0,0 1 0 0 0,0-1 0 0 0,0 0 0 0 0,0 0 0 0 0,0 0 0 0 0,1 0 0 0 0,1 3 0 0 0,3 1-102 0 0,0 0-1 0 0,1 0 0 0 0,-1 0 0 0 0,1-1 1 0 0,0 0-1 0 0,1-1 0 0 0,0 1 1 0 0,0-2-1 0 0,0 1 0 0 0,0-1 1 0 0,1 0-1 0 0,-1-1 0 0 0,1 0 0 0 0,0 0 1 0 0,0-1-1 0 0,0 0 0 0 0,1 0 1 0 0,-1-1-1 0 0,12 0 0 0 0,-5-1-788 0 0,0-1 0 0 0,0 0 1 0 0,0-1-1 0 0,-1 0 0 0 0,1-2 0 0 0,0 0 0 0 0,-1 0 0 0 0,0-1 0 0 0,0-1 0 0 0,19-11 1 0 0,5-5-419 0 0,0 0 604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26:59.006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0 172 656 0 0,'0'-1'182'0'0,"0"0"0"0"0,0 0 0 0 0,0 0-1 0 0,1 0 1 0 0,-1 0 0 0 0,0-1 0 0 0,0 1 0 0 0,1 0 0 0 0,-1 0-1 0 0,1 0 1 0 0,-1 0 0 0 0,1 0 0 0 0,-1 0 0 0 0,1 0 0 0 0,-1 0-1 0 0,1 0 1 0 0,0 0 0 0 0,0 0 0 0 0,0 1 0 0 0,-1-1 0 0 0,1 0-1 0 0,0 0 1 0 0,0 1 0 0 0,0-1 0 0 0,0 0 0 0 0,0 1 0 0 0,0-1-1 0 0,0 1 1 0 0,2-1 0 0 0,3 0-152 0 0,0-1 1 0 0,0 1-1 0 0,1 1 0 0 0,9-1 0 0 0,-11 1 15 0 0,0 0-1 0 0,-1 0 0 0 0,1-1 0 0 0,-1 1 1 0 0,1-1-1 0 0,-1 0 0 0 0,8-3 1 0 0,-8 2-24 0 0,1-1 199 0 0,0 0 0 0 0,-1 1 1 0 0,1-2-1 0 0,-1 1 0 0 0,9-8 0 0 0,-12 10-165 0 0,0-1-1 0 0,0 1 0 0 0,0 0 1 0 0,0-1-1 0 0,-1 1 0 0 0,1-1 1 0 0,0 1-1 0 0,-1-1 0 0 0,1 0 1 0 0,-1 1-1 0 0,1-1 0 0 0,-1 0 1 0 0,0 1-1 0 0,1-1 0 0 0,-1 0 1 0 0,0 1-1 0 0,0-1 0 0 0,-1 0 1 0 0,1 1-1 0 0,0-1 0 0 0,0 0 1 0 0,-1 1-1 0 0,1-1 0 0 0,-1 0 1 0 0,1 1-1 0 0,-2-2 0 0 0,-1-5 120 0 0,2 4-100 0 0,-1 1 0 0 0,1-1 0 0 0,-1 1 0 0 0,1 0 0 0 0,-1 0 0 0 0,0 0 0 0 0,0 0 0 0 0,-1 0 0 0 0,1 0 0 0 0,0 0 0 0 0,-5-3 0 0 0,-1-1 16 0 0,7 7-90 0 0,1-1 0 0 0,0 1 0 0 0,-1 0-1 0 0,1-1 1 0 0,0 1 0 0 0,0 0 0 0 0,-1 0 0 0 0,1-1 0 0 0,-1 1 0 0 0,1 0 0 0 0,0 0-1 0 0,-1-1 1 0 0,1 1 0 0 0,-1 0 0 0 0,1 0 0 0 0,0 0 0 0 0,-1 0 0 0 0,1-1 0 0 0,-1 1-1 0 0,1 0 1 0 0,-1 0 0 0 0,1 0 0 0 0,-1 0 0 0 0,1 0 0 0 0,0 0 0 0 0,-1 0 0 0 0,1 0-1 0 0,-1 1 1 0 0,1-1 0 0 0,-1 0 0 0 0,1 0 0 0 0,-1 0 0 0 0,1 0 0 0 0,-1 1 0 0 0,-13 5-61 0 0,13-5 51 0 0,-1-1 1 0 0,0 1-1 0 0,1 0 1 0 0,-1 0-1 0 0,0 0 0 0 0,1 0 1 0 0,-1 0-1 0 0,1 0 1 0 0,-1 0-1 0 0,-1 2 1 0 0,-8 9-32 0 0,9-10 35 0 0,0 0-1 0 0,-1 1 1 0 0,1-1 0 0 0,0 1-1 0 0,0-1 1 0 0,0 1 0 0 0,1 0-1 0 0,-1 0 1 0 0,1 0-1 0 0,-2 4 1 0 0,-5 17-60 0 0,5-15 0 0 0,0-1 0 0 0,1 1 0 0 0,0 0 0 0 0,0 0 0 0 0,-1 16 1 0 0,3-19 51 0 0,0 0 0 0 0,1-1 0 0 0,-1 1 0 0 0,1 0 0 0 0,0 0 0 0 0,1-1 0 0 0,-1 1 0 0 0,1-1 0 0 0,0 0 0 0 0,0 1 0 0 0,1-1 0 0 0,-1 0 0 0 0,1 0 0 0 0,1 0 0 0 0,-1-1 0 0 0,1 1 0 0 0,-1-1 0 0 0,6 5 0 0 0,-3-4-114 0 0,0-1 0 0 0,0-1-1 0 0,0 1 1 0 0,1-1 0 0 0,-1 0 0 0 0,1 0-1 0 0,0-1 1 0 0,-1 0 0 0 0,1 0 0 0 0,0 0 0 0 0,0-1-1 0 0,1 0 1 0 0,-1-1 0 0 0,10 1 0 0 0,4-2-1467 0 0,-1 0 0 0 0,1-1 0 0 0,28-7 0 0 0,-19 4 608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26:59.383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66 27 312 0 0,'0'-8'1462'0'0,"-2"-11"6563"0"0,1 19-8012 0 0,0 1-1 0 0,0-1 1 0 0,0 0 0 0 0,0 0-1 0 0,0 1 1 0 0,0-1 0 0 0,1 1-1 0 0,-1-1 1 0 0,0 1 0 0 0,0-1-1 0 0,0 1 1 0 0,0-1-1 0 0,1 1 1 0 0,-1 0 0 0 0,0 0-1 0 0,0-1 1 0 0,1 1 0 0 0,-1 0-1 0 0,1 0 1 0 0,-1 0 0 0 0,1 0-1 0 0,-1-1 1 0 0,0 3 0 0 0,-10 12-42 0 0,8-12 27 0 0,0 0 0 0 0,1 1 0 0 0,-1 0 0 0 0,1-1 1 0 0,0 1-1 0 0,0 0 0 0 0,0 0 0 0 0,1 0 0 0 0,-1 0 0 0 0,1 0 0 0 0,0 1 0 0 0,-1 6 0 0 0,-3 8-16 0 0,4-9 48 0 0,0-1 0 0 0,0 0-1 0 0,1 0 1 0 0,0 0 0 0 0,1 0 0 0 0,0 0 0 0 0,0 0-1 0 0,1 0 1 0 0,4 13 0 0 0,-3-16-41 0 0,-1 0 1 0 0,1 0-1 0 0,0 0 1 0 0,1 0-1 0 0,-1 0 1 0 0,1-1-1 0 0,0 1 0 0 0,1-1 1 0 0,-1 0-1 0 0,1-1 1 0 0,0 1-1 0 0,0-1 1 0 0,1 0-1 0 0,-1 0 0 0 0,11 5 1 0 0,-12-7-231 0 0,-1 0 0 0 0,1 1 0 0 0,1-2 0 0 0,-1 1 0 0 0,0 0 0 0 0,0-1 0 0 0,1 0 0 0 0,-1 0 0 0 0,0 0 0 0 0,1 0 0 0 0,-1-1 0 0 0,1 0 0 0 0,-1 0 0 0 0,1 0 0 0 0,-1 0 0 0 0,1-1 0 0 0,-1 0 0 0 0,1 0 0 0 0,-1 0 0 0 0,0 0 0 0 0,0-1 0 0 0,1 0 0 0 0,-1 0 0 0 0,4-2 0 0 0,-6 2-90 0 0,0 0 1 0 0,0 1-1 0 0,-1-1 0 0 0,1 0 1 0 0,-1 0-1 0 0,1 0 0 0 0,-1 0 1 0 0,2-2-1 0 0,-1 0 69 0 0,5-9-519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26:59.771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10 56 524 0 0,'0'-49'8372'0'0,"0"49"-8339"0"0,0 0 0 0 0,0 0 0 0 0,0-1 0 0 0,0 1 0 0 0,0 0 1 0 0,0 0-1 0 0,0-1 0 0 0,0 1 0 0 0,0 0 0 0 0,0 0 0 0 0,0 0 0 0 0,0-1 0 0 0,0 1 0 0 0,0 0 0 0 0,0 0 0 0 0,0-1 0 0 0,0 1 0 0 0,0 0 0 0 0,0 0 0 0 0,0 0 0 0 0,-1-1 1 0 0,1 1-1 0 0,0 0 0 0 0,0 0 0 0 0,0 0 0 0 0,0 0 0 0 0,0-1 0 0 0,-1 1 0 0 0,1 0 0 0 0,0 0 0 0 0,0 0 0 0 0,0 0 0 0 0,-1 0 0 0 0,1 0 0 0 0,0-1 0 0 0,0 1 0 0 0,0 0 1 0 0,-1 0-1 0 0,1 0 0 0 0,0 0 0 0 0,0 0 0 0 0,-1 0 0 0 0,1 0 0 0 0,0 0 0 0 0,0 0 0 0 0,0 0 0 0 0,-1 0 0 0 0,1 0 0 0 0,-1 0-24 0 0,1 1 1 0 0,0-1-1 0 0,0 0 0 0 0,-1 1 0 0 0,1-1 0 0 0,0 0 1 0 0,0 0-1 0 0,0 1 0 0 0,0-1 0 0 0,-1 0 0 0 0,1 1 1 0 0,0-1-1 0 0,0 1 0 0 0,0-1 0 0 0,0 0 0 0 0,0 1 0 0 0,0-1 1 0 0,0 0-1 0 0,0 1 0 0 0,0-1 0 0 0,0 0 0 0 0,0 1 1 0 0,0-1-1 0 0,0 0 0 0 0,0 1 0 0 0,0-1 0 0 0,0 1 0 0 0,0-1 1 0 0,1 0-1 0 0,-1 1 0 0 0,0-1 0 0 0,0 0 0 0 0,0 0 1 0 0,1 1-1 0 0,-1-1 0 0 0,8 15 3 0 0,0-1 0 0 0,-1 1 0 0 0,-1 0 0 0 0,-1 1 0 0 0,0 0-1 0 0,4 23 1 0 0,15 71 40 0 0,-8-23-297 0 0,-6-38-446 0 0,-7-34 19 0 0,1 0 1 0 0,-2 1-1 0 0,1 17 0 0 0,-3-31 406 0 0,0 1 0 0 0,0-1 0 0 0,1 1 0 0 0,-1-1 0 0 0,1 0 0 0 0,-1 1 0 0 0,1-1 0 0 0,0 0 0 0 0,0 1 0 0 0,0-1 0 0 0,0 0 0 0 0,0 0 0 0 0,2 2 0 0 0,1 2-795 0 0,-3-2-406 0 0,-1-7 572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27:00.097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201 52 564 0 0,'0'-2'183'0'0,"0"1"-1"0"0,0 0 0 0 0,0-1 1 0 0,1 1-1 0 0,-1 0 1 0 0,0-1-1 0 0,1 1 1 0 0,-1 0-1 0 0,1 0 1 0 0,0-1-1 0 0,-1 1 1 0 0,1 0-1 0 0,0 0 1 0 0,1-2-1 0 0,-1 2-33 0 0,0 0-1 0 0,-1 0 1 0 0,1 0-1 0 0,0 0 1 0 0,-1 0-1 0 0,1 0 1 0 0,-1-1-1 0 0,1 1 1 0 0,-1 0 0 0 0,1 0-1 0 0,-1-1 1 0 0,0 1-1 0 0,0 0 1 0 0,1-2-1 0 0,5-8 644 0 0,-9 12-639 0 0,1 0-171 0 0,-1 8-23 0 0,3-8 41 0 0,0 1 0 0 0,-1-1 0 0 0,1 0 0 0 0,0 0 0 0 0,0 0 0 0 0,-1 0 0 0 0,1 0 0 0 0,-1 0 0 0 0,1 0 0 0 0,-1 0 0 0 0,1 0 0 0 0,-1 0 0 0 0,0 0 0 0 0,-1 1 0 0 0,-43 32 45 0 0,-82 66-127 0 0,123-96 66 0 0,-1 0 0 0 0,1 0 0 0 0,0 1 0 0 0,1 0 0 0 0,-7 9 0 0 0,10-13 15 0 0,-1 0 1 0 0,0 1-1 0 0,1-1 0 0 0,-1 0 1 0 0,1 1-1 0 0,0-1 0 0 0,-1 1 1 0 0,1-1-1 0 0,0 1 0 0 0,0-1 1 0 0,0 1-1 0 0,0-1 0 0 0,0 1 1 0 0,0-1-1 0 0,0 0 0 0 0,0 1 1 0 0,1-1-1 0 0,-1 1 0 0 0,1-1 1 0 0,-1 1-1 0 0,1-1 0 0 0,-1 0 1 0 0,1 1-1 0 0,0-1 0 0 0,0 0 1 0 0,-1 0-1 0 0,3 2 0 0 0,23 25 97 0 0,47 37-1 0 0,-61-55-78 0 0,44 44 357 0 0,6 8-118 0 0,-58-58-330 0 0,0 0 1 0 0,0 1 0 0 0,-1-1 0 0 0,0 1-1 0 0,5 10 1 0 0,9 11-4272 0 0,-12-22 3002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27:01.553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10 178 1380 0 0,'2'-21'3579'0'0,"-1"20"-3267"0"0,-1-1 0 0 0,1 0 0 0 0,-1 1 0 0 0,0-1 1 0 0,0 0-1 0 0,0 1 0 0 0,0-1 0 0 0,0 0 0 0 0,0 1 0 0 0,0-1 0 0 0,0 0 0 0 0,-1 1 1 0 0,1-1-1 0 0,-1 1 0 0 0,0-3 0 0 0,0-22 2932 0 0,1 25-3426 0 0,1 6-303 0 0,3 3 427 0 0,-1 0 0 0 0,0-1-1 0 0,-1 1 1 0 0,1 0-1 0 0,-1 0 1 0 0,1 13-1 0 0,7 28 63 0 0,-6-35 10 0 0,-1 0 0 0 0,-1 1 0 0 0,1 19 0 0 0,0 4 41 0 0,6 81 112 0 0,-1-24-18 0 0,-9-81 230 0 0,-1-11 65 0 0,-6-19 76 0 0,3 5-674 0 0,-28-90-526 0 0,27 78 636 0 0,0 0 1 0 0,2 0-1 0 0,1-1 0 0 0,0 1 0 0 0,2-1 1 0 0,2-29-1 0 0,-1 37 72 0 0,0 4-30 0 0,1-1 0 0 0,0 1-1 0 0,1-1 1 0 0,0 1 0 0 0,1 0 0 0 0,0 0 0 0 0,1 0-1 0 0,1 0 1 0 0,0 0 0 0 0,0 1 0 0 0,1 0-1 0 0,1 0 1 0 0,14-18 0 0 0,-17 25-27 0 0,0-1 0 0 0,0 1 1 0 0,1 0-1 0 0,0 1 0 0 0,0-1 1 0 0,0 1-1 0 0,0 0 0 0 0,1 0 0 0 0,-1 0 1 0 0,1 1-1 0 0,0 0 0 0 0,8-3 1 0 0,-11 4 1 0 0,1 0 0 0 0,-1 1 0 0 0,1-1 0 0 0,-1 1 1 0 0,1-1-1 0 0,-1 1 0 0 0,1 0 0 0 0,-1 0 0 0 0,1 1 0 0 0,-1-1 1 0 0,1 1-1 0 0,-1-1 0 0 0,1 1 0 0 0,-1 0 0 0 0,1 1 1 0 0,-1-1-1 0 0,0 0 0 0 0,0 1 0 0 0,0 0 0 0 0,0 0 1 0 0,0 0-1 0 0,0 0 0 0 0,3 3 0 0 0,-2 0-66 0 0,1 0 0 0 0,-1 0 0 0 0,-1 0 0 0 0,1 1 0 0 0,5 9 0 0 0,-9-12 84 0 0,1-1 1 0 0,0 0-1 0 0,-1 0 1 0 0,1 1-1 0 0,-1-1 0 0 0,1 1 1 0 0,-1-1-1 0 0,0 0 1 0 0,0 1-1 0 0,0-1 1 0 0,-1 1-1 0 0,1-1 1 0 0,0 0-1 0 0,-1 1 0 0 0,0-1 1 0 0,1 0-1 0 0,-1 1 1 0 0,0-1-1 0 0,0 0 1 0 0,-2 3-1 0 0,-7 8-152 0 0,0 0 0 0 0,-1 0 1 0 0,0-1-1 0 0,-1-1 0 0 0,-1 0 0 0 0,-26 19 0 0 0,-6 4 83 0 0,40-30 134 0 0,-6 8-97 0 0,11-11 39 0 0,0-1 0 0 0,0 1 0 0 0,0 0 0 0 0,0-1 0 0 0,0 1 0 0 0,0 0 0 0 0,0-1 0 0 0,0 1 0 0 0,0-1 0 0 0,1 1 0 0 0,-1 0 0 0 0,0-1 0 0 0,0 1 0 0 0,1-1 0 0 0,-1 1 0 0 0,0 0 0 0 0,1-1 0 0 0,-1 1 0 0 0,0-1 0 0 0,1 1 0 0 0,-1-1 0 0 0,1 1 0 0 0,-1-1 0 0 0,1 0 0 0 0,-1 1 0 0 0,2 0 0 0 0,6 7 9 0 0,-1 1 0 0 0,0 0 1 0 0,11 19-1 0 0,-8-13 16 0 0,0-1 1 0 0,2 0-1 0 0,0-1 0 0 0,0 0 1 0 0,15 11-1 0 0,-6-4 23 0 0,81 63-2532 0 0,-77-68-3736 0 0,-18-11 5241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27:01.951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112 35 744 0 0,'-8'-26'7179'0'0,"8"26"-7159"0"0,0 0 1 0 0,0 0-1 0 0,0-1 1 0 0,0 1-1 0 0,0 0 0 0 0,-1 0 1 0 0,1-1-1 0 0,0 1 1 0 0,0 0-1 0 0,0 0 1 0 0,0-1-1 0 0,0 1 1 0 0,0 0-1 0 0,0 0 1 0 0,-1 0-1 0 0,1-1 1 0 0,0 1-1 0 0,0 0 0 0 0,0 0 1 0 0,0 0-1 0 0,-1-1 1 0 0,1 1-1 0 0,0 0 1 0 0,0 0-1 0 0,0 0 1 0 0,-1 0-1 0 0,1 0 1 0 0,0 0-1 0 0,0 0 1 0 0,-1-1-1 0 0,1 1 0 0 0,0 0 1 0 0,0 0-1 0 0,-1 0 1 0 0,1 0-1 0 0,0 0 1 0 0,0 0-1 0 0,-1 0 1 0 0,1 0-1 0 0,0 0 1 0 0,0 0-1 0 0,-1 0 0 0 0,1 1 1 0 0,0-1-1 0 0,0 0 1 0 0,-1 0-1 0 0,1 0 1 0 0,0 0-1 0 0,0 0 1 0 0,0 0-1 0 0,-1 0 1 0 0,1 1-1 0 0,0-1 1 0 0,-13 7 859 0 0,12-6-846 0 0,-2 1-32 0 0,0 0 1 0 0,0 1-1 0 0,0-1 0 0 0,1 1 0 0 0,-1-1 0 0 0,1 1 0 0 0,-1 0 1 0 0,1 0-1 0 0,0 0 0 0 0,0 0 0 0 0,0 1 0 0 0,1-1 0 0 0,-1 0 0 0 0,1 1 1 0 0,0-1-1 0 0,0 1 0 0 0,0-1 0 0 0,-1 8 0 0 0,1-3 4 0 0,1 0 0 0 0,-1 0 0 0 0,2 0 0 0 0,-1 0 0 0 0,1 0 0 0 0,0 0-1 0 0,4 14 1 0 0,-4-19-7 0 0,1 1 0 0 0,0-1 0 0 0,-1 1 0 0 0,2-1 0 0 0,-1 0 0 0 0,0 0 0 0 0,1 0 0 0 0,-1 0 0 0 0,1 0 0 0 0,0-1 0 0 0,0 1 0 0 0,0-1 1 0 0,0 0-1 0 0,0 1 0 0 0,6 1 0 0 0,-4-1-1 0 0,-1-1 0 0 0,1 0 0 0 0,0 0 0 0 0,0-1 1 0 0,0 1-1 0 0,-1-1 0 0 0,1 0 0 0 0,0-1 0 0 0,1 1 1 0 0,-1-1-1 0 0,8 0 0 0 0,-9-1 4 0 0,-1 1 1 0 0,0-1-1 0 0,1 0 0 0 0,-1 0 1 0 0,0 0-1 0 0,0 0 1 0 0,0-1-1 0 0,0 1 0 0 0,0-1 1 0 0,0 0-1 0 0,0 1 1 0 0,-1-2-1 0 0,1 1 0 0 0,-1 0 1 0 0,1 0-1 0 0,-1-1 1 0 0,0 1-1 0 0,0-1 0 0 0,0 0 1 0 0,0 0-1 0 0,0 0 1 0 0,0 0-1 0 0,-1 0 0 0 0,0 0 1 0 0,0 0-1 0 0,0 0 0 0 0,0 0 1 0 0,0-1-1 0 0,0 1 1 0 0,-1 0-1 0 0,0-1 0 0 0,1 1 1 0 0,-1 0-1 0 0,0-1 1 0 0,-1 1-1 0 0,1-1 0 0 0,-1 1 1 0 0,1 0-1 0 0,-1 0 1 0 0,-2-6-1 0 0,-1 1-29 0 0,0 0 1 0 0,-1 0-1 0 0,0 0 1 0 0,0 0-1 0 0,-1 1 1 0 0,0 0-1 0 0,0 0 1 0 0,-1 1-1 0 0,1-1 1 0 0,-1 2-1 0 0,-13-10 1 0 0,16 13-93 0 0,0 0 1 0 0,0 0 0 0 0,0 0 0 0 0,0 0-1 0 0,0 1 1 0 0,0 0 0 0 0,0 0 0 0 0,0 0-1 0 0,-1 0 1 0 0,1 0 0 0 0,0 1 0 0 0,-1 0-1 0 0,1 0 1 0 0,0 0 0 0 0,-1 0 0 0 0,1 1-1 0 0,0 0 1 0 0,0 0 0 0 0,0 0 0 0 0,-1 0-1 0 0,1 1 1 0 0,0-1 0 0 0,0 1 0 0 0,1 0-1 0 0,-1 0 1 0 0,-5 5 0 0 0,6-5-182 0 0,1 0 0 0 0,0 0 0 0 0,0 0 0 0 0,0 0-1 0 0,1 0 1 0 0,-1 0 0 0 0,0 0 0 0 0,1 1 0 0 0,-1-1 0 0 0,1 1 0 0 0,0-1 0 0 0,0 1 0 0 0,0 0-1 0 0,0-1 1 0 0,1 1 0 0 0,-2 5 0 0 0,2 1-778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27:02.373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3 72 88 0 0,'8'-27'8627'0'0,"-9"21"-8016"0"0,-1 11-579 0 0,-1 1-23 0 0,2-2-12 0 0,0 0 0 0 0,0 0 0 0 0,0 0 0 0 0,1 0 0 0 0,0-1 1 0 0,0 1-1 0 0,0 0 0 0 0,1 7 0 0 0,0 6 8 0 0,0-6 8 0 0,0 0-1 0 0,1 1 0 0 0,0-1 1 0 0,1 0-1 0 0,0 0 1 0 0,1 0-1 0 0,7 13 1 0 0,-11-22-13 0 0,5 8 5 0 0,1 1 1 0 0,0-1-1 0 0,0 0 0 0 0,16 17 1 0 0,-21-25-4 0 0,1-1 1 0 0,-1 1 0 0 0,1-1-1 0 0,0 0 1 0 0,-1 0-1 0 0,1 1 1 0 0,0-1-1 0 0,0-1 1 0 0,0 1 0 0 0,0 0-1 0 0,0 0 1 0 0,0-1-1 0 0,0 1 1 0 0,0-1-1 0 0,0 1 1 0 0,0-1 0 0 0,0 0-1 0 0,0 0 1 0 0,0 0-1 0 0,1 0 1 0 0,-1-1 0 0 0,0 1-1 0 0,0 0 1 0 0,0-1-1 0 0,0 1 1 0 0,0-1-1 0 0,0 0 1 0 0,0 0 0 0 0,0 0-1 0 0,2-1 1 0 0,-1-1 9 0 0,0 0 1 0 0,0 0 0 0 0,0 0 0 0 0,0 0-1 0 0,-1 0 1 0 0,1 0 0 0 0,-1-1-1 0 0,0 1 1 0 0,0-1 0 0 0,0 1 0 0 0,-1-1-1 0 0,1 0 1 0 0,-1 0 0 0 0,1-5 0 0 0,0 0 20 0 0,-1 0 0 0 0,0 0 0 0 0,-1 0 0 0 0,0 1 0 0 0,0-1 1 0 0,-1 0-1 0 0,-2-11 0 0 0,-20-62-486 0 0,15 54-424 0 0,7 25 301 0 0,0 1 0 0 0,0-1 1 0 0,0 1-1 0 0,0-1 0 0 0,-1 1 0 0 0,1 0 0 0 0,-1-1 0 0 0,1 1 0 0 0,-1 0 0 0 0,-3-3 0 0 0,-1-2-875 0 0,4 3 674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26:36.980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48 23 68 0 0,'10'-8'3449'0'0,"-9"8"-3283"0"0,0 0 0 0 0,-1-1 0 0 0,1 1 1 0 0,0-1-1 0 0,0 1 0 0 0,0-1 0 0 0,-1 1 0 0 0,1-1 0 0 0,0 1 0 0 0,0-1 0 0 0,-1 0 0 0 0,1 1 0 0 0,-1-1 0 0 0,1 0 0 0 0,0 0 0 0 0,-1 1 0 0 0,0-1 0 0 0,1 0 1 0 0,-1 0-1 0 0,1-1 0 0 0,2 3 1055 0 0,1 1 146 0 0,-9 3-1332 0 0,4-4-39 0 0,1-1 0 0 0,0 1-1 0 0,0-1 1 0 0,0 1 0 0 0,0 0 0 0 0,0-1-1 0 0,0 1 1 0 0,0-1 0 0 0,0 1-1 0 0,0 0 1 0 0,0-1 0 0 0,0 1 0 0 0,0-1-1 0 0,0 1 1 0 0,0 0 0 0 0,1-1 0 0 0,-1 1-1 0 0,0-1 1 0 0,0 1 0 0 0,1-1-1 0 0,-1 1 1 0 0,0-1 0 0 0,1 1 0 0 0,0 0-1 0 0,2 8 6 0 0,-2-3 8 0 0,-1 1 1 0 0,1 0-1 0 0,1-1 0 0 0,2 9 0 0 0,-2-9-2 0 0,0 1 1 0 0,-1 0 0 0 0,0 0-1 0 0,1 9 1 0 0,6 96 159 0 0,-8-84-125 0 0,-7 163 162 0 0,5-155-180 0 0,2 37 0 0 0,1-26-18 0 0,0-26 3 0 0,1 0 0 0 0,1-1 0 0 0,6 25 1 0 0,-7-21 17 0 0,-2-21-21 0 0,0-1 0 0 0,0 0 0 0 0,0 1 0 0 0,0-1 0 0 0,1 0 0 0 0,-1 1 0 0 0,1-1 0 0 0,-1 0 0 0 0,1 1 0 0 0,2 2 0 0 0,-3-5 54 0 0,0 0 0 0 0,0 0 0 0 0,0 1 0 0 0,1-1 0 0 0,-1 0 1 0 0,0 0-1 0 0,0 0 0 0 0,0 0 0 0 0,0 1 0 0 0,1-1 0 0 0,-1 0 0 0 0,0 0 0 0 0,0 0 0 0 0,0 0 0 0 0,0 1 1 0 0,0-1-1 0 0,0 0 0 0 0,0 0 0 0 0,1 0 0 0 0,-1 1 0 0 0,0-1 0 0 0,0 0 0 0 0,0 0 0 0 0,0 1 0 0 0,0-1 1 0 0,0 0-1 0 0,0 0 0 0 0,0 1 0 0 0,0-1 0 0 0,0 0 0 0 0,0 0 0 0 0,0 0 0 0 0,0 1 0 0 0,-1-1 0 0 0,1 0 1 0 0,0 0-1 0 0,0 1 0 0 0,0-1 0 0 0,0 0 0 0 0,0 0 0 0 0,0 0 0 0 0,0 0 0 0 0,-1 1 0 0 0,1-1 0 0 0,0 0 1 0 0,0 0-1 0 0,0 0 0 0 0,0 0 0 0 0,-1 1 0 0 0,1-1 0 0 0,0 0 0 0 0,-1 0 0 0 0,1 0 0 0 0,-1-1-1 0 0,1 1 0 0 0,-1 0 1 0 0,1-1-1 0 0,0 1 0 0 0,-1 0 1 0 0,1-1-1 0 0,0 1 0 0 0,-1-1 1 0 0,1 1-1 0 0,0-1 0 0 0,-1 1 1 0 0,1-1-1 0 0,0 1 0 0 0,0-1 0 0 0,-1 1 1 0 0,1-1-1 0 0,0 1 0 0 0,0-1 1 0 0,0 1-1 0 0,0-1 0 0 0,0 1 1 0 0,0-1-1 0 0,0 1 0 0 0,0-1 1 0 0,0-1-1 0 0,0-3 25 0 0,-1-1 0 0 0,0 1-1 0 0,0-1 1 0 0,-4-9 0 0 0,-2-12-15 0 0,-27-221-65 0 0,18 146 51 0 0,6 39 72 0 0,5 39-86 0 0,2 0 1 0 0,-1-31 0 0 0,4-57-47 0 0,7 85-108 0 0,-7 26 99 0 0,1 1 0 0 0,-1-1 0 0 0,0 1 0 0 0,0-1-1 0 0,0 1 1 0 0,0-1 0 0 0,0 1 0 0 0,0-1 0 0 0,1 1-1 0 0,-1-1 1 0 0,0 1 0 0 0,0-1 0 0 0,1 1 0 0 0,-1-1-1 0 0,0 1 1 0 0,1-1 0 0 0,-1 1 0 0 0,1 0 0 0 0,-1-1-1 0 0,0 1 1 0 0,1 0 0 0 0,-1-1 0 0 0,1 1 0 0 0,-1 0-1 0 0,1 0 1 0 0,-1-1 0 0 0,1 1 0 0 0,20-3-245 0 0,21 9 77 0 0,55 26-303 0 0,-85-27 327 0 0,-1 0 0 0 0,-1 1 1 0 0,1 1-1 0 0,-1 0 0 0 0,0 0 0 0 0,10 10 0 0 0,-17-15 153 0 0,-1 1-1 0 0,1 0 1 0 0,-1 0-1 0 0,0 1 1 0 0,0-1-1 0 0,0 0 1 0 0,-1 1-1 0 0,1-1 1 0 0,-1 1-1 0 0,0-1 1 0 0,0 1-1 0 0,0 0 1 0 0,0-1-1 0 0,-1 1 1 0 0,1 0-1 0 0,-1 0 1 0 0,0-1-1 0 0,0 1 1 0 0,-1 0-1 0 0,1 0 0 0 0,-1-1 1 0 0,0 1-1 0 0,0 0 1 0 0,0-1-1 0 0,0 1 1 0 0,0 0-1 0 0,-1-1 1 0 0,0 0-1 0 0,0 1 1 0 0,0-1-1 0 0,0 0 1 0 0,0 0-1 0 0,-4 3 1 0 0,-9 9-264 0 0,-1-1 0 0 0,0-1 1 0 0,-29 17-1 0 0,29-19 131 0 0,0-1-86 0 0,48 0-191 0 0,63 16 362 0 0,-83-23 45 0 0,-1 1 0 0 0,0-1 0 0 0,0 2 0 0 0,0 0 0 0 0,13 8 0 0 0,-18-10 10 0 0,0 1-1 0 0,0 0 0 0 0,-1 1 0 0 0,1-1 1 0 0,-1 1-1 0 0,0 0 0 0 0,0 1 1 0 0,-1-1-1 0 0,0 1 0 0 0,6 9 1 0 0,-8-11 4 0 0,0 0 1 0 0,0 0-1 0 0,0 0 1 0 0,0 0-1 0 0,-1 1 1 0 0,0-1-1 0 0,0 1 1 0 0,0-1 0 0 0,0 1-1 0 0,-1-1 1 0 0,0 1-1 0 0,0-1 1 0 0,0 1-1 0 0,0-1 1 0 0,-1 1-1 0 0,1-1 1 0 0,-1 1-1 0 0,0-1 1 0 0,-1 1 0 0 0,1-1-1 0 0,-1 0 1 0 0,0 0-1 0 0,0 0 1 0 0,0 0-1 0 0,-1 0 1 0 0,-2 4-1 0 0,-3 0-31 0 0,-1 1-1 0 0,-1-1 1 0 0,1-1-1 0 0,-1 0 1 0 0,0 0-1 0 0,-1-1 1 0 0,0 0-1 0 0,0-1 1 0 0,0 0-1 0 0,0-1 1 0 0,-1 0-1 0 0,0-1 1 0 0,-22 3-1 0 0,-19 6-635 0 0,-48 7-1370 0 0,89-18 985 0 0,-1-1 1 0 0,1 0-1 0 0,-19-2 0 0 0,8-6-2026 0 0,15 3 2238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27:02.703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9 69 908 0 0,'0'-58'9034'0'0,"1"58"-8999"0"0,-1 0 1 0 0,0-1 0 0 0,0 1 0 0 0,0-1-1 0 0,0 1 1 0 0,0 0 0 0 0,0-1 0 0 0,0 1-1 0 0,0 0 1 0 0,0-1 0 0 0,0 1 0 0 0,0 0 0 0 0,0-1-1 0 0,0 1 1 0 0,-1 0 0 0 0,1-1 0 0 0,0 1-1 0 0,0 0 1 0 0,0-1 0 0 0,0 1 0 0 0,-1 0-1 0 0,1-1 1 0 0,0 1 0 0 0,0 0 0 0 0,-1 0 0 0 0,1-1-1 0 0,0 1 1 0 0,0 0 0 0 0,-1 0 0 0 0,1-1-1 0 0,0 1 1 0 0,-1 0 0 0 0,1 0 0 0 0,0 0-1 0 0,-1 0 1 0 0,1 0 0 0 0,-1-1 0 0 0,1 2-34 0 0,0-1 0 0 0,-1 0 0 0 0,1 1 0 0 0,0-1 0 0 0,-1 0 0 0 0,1 1 0 0 0,0-1 0 0 0,0 1 0 0 0,0-1 0 0 0,0 1 0 0 0,-1-1 0 0 0,1 0 0 0 0,0 1 0 0 0,0-1 0 0 0,0 1 1 0 0,0-1-1 0 0,0 1 0 0 0,0-1 0 0 0,0 1 0 0 0,0-1 0 0 0,0 1 0 0 0,0-1 0 0 0,0 0 0 0 0,0 1 0 0 0,1-1 0 0 0,-1 1 0 0 0,0-1 0 0 0,0 1 0 0 0,0-1 0 0 0,1 0 0 0 0,-1 1 0 0 0,0-1 0 0 0,1 1 0 0 0,5 16-2 0 0,-1 0 0 0 0,0 1 0 0 0,3 28-1 0 0,6 22 39 0 0,42 155 153 0 0,-40-131-251 0 0,-12-79-255 0 0,-1 0 0 0 0,0 1 1 0 0,-1-1-1 0 0,2 20 0 0 0,0-8-884 0 0,-2-14-549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27:03.060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 94 704 0 0,'0'-2'361'0'0,"1"1"0"0"0,-1-1 0 0 0,1 0-1 0 0,-1 0 1 0 0,1 1 0 0 0,0-1 0 0 0,-1 1 0 0 0,1-1-1 0 0,0 0 1 0 0,0 1 0 0 0,0 0 0 0 0,0-1 0 0 0,1 1 0 0 0,-1 0-1 0 0,2-2 1 0 0,4-2 721 0 0,-5 4-1064 0 0,-1 0 0 0 0,0 0 0 0 0,1 0-1 0 0,-1 0 1 0 0,1 1 0 0 0,0-1 0 0 0,-1 0 0 0 0,1 1 0 0 0,-1-1 0 0 0,3 1-1 0 0,157-20 118 0 0,-45 8-510 0 0,27-10-5871 0 0,-127 21 5257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27:03.420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44 146 704 0 0,'14'0'672'0'0,"0"0"0"0"0,0-1 1 0 0,0 0-1 0 0,0-1 0 0 0,0-1 0 0 0,0 0 0 0 0,0-1 1 0 0,-1 0-1 0 0,1-1 0 0 0,14-8 0 0 0,-22 10-352 0 0,-5 2-132 0 0,1 0-1 0 0,0 0 1 0 0,-1 1-1 0 0,1-1 1 0 0,-1 0 0 0 0,1-1-1 0 0,-1 1 1 0 0,0 0-1 0 0,1 0 1 0 0,0-3-1 0 0,-1 3-155 0 0,-1 1-1 0 0,0-1 0 0 0,0 0 1 0 0,0 0-1 0 0,0 0 0 0 0,0 0 1 0 0,0 0-1 0 0,0 0 0 0 0,0 0 1 0 0,0 0-1 0 0,0 1 0 0 0,0-1 1 0 0,-1 0-1 0 0,1 0 0 0 0,0 0 1 0 0,-1 0-1 0 0,1 0 1 0 0,0 1-1 0 0,-1-1 0 0 0,1 0 1 0 0,-1 0-1 0 0,1 1 0 0 0,-1-1 1 0 0,0 0-1 0 0,1 1 0 0 0,-1-1 1 0 0,-1 0-1 0 0,-1-3-24 0 0,-5-5-38 0 0,1 0 1 0 0,-1 1-1 0 0,-1 1 0 0 0,-16-13 0 0 0,22 18 23 0 0,0 0-1 0 0,0 1 0 0 0,0-1 0 0 0,0 1 1 0 0,-1 0-1 0 0,1 0 0 0 0,0 0 0 0 0,-1 1 1 0 0,1-1-1 0 0,0 1 0 0 0,-1 0 1 0 0,1 0-1 0 0,0 0 0 0 0,-1 0 0 0 0,1 0 1 0 0,-1 1-1 0 0,1 0 0 0 0,0-1 0 0 0,0 1 1 0 0,-7 3-1 0 0,4-1-11 0 0,0 0-1 0 0,-1 0 1 0 0,1 1 0 0 0,1 0-1 0 0,-1 0 1 0 0,0 0 0 0 0,1 1-1 0 0,0 0 1 0 0,0 0 0 0 0,0 0-1 0 0,1 0 1 0 0,0 1 0 0 0,0 0-1 0 0,0 0 1 0 0,-4 9 0 0 0,7-11 12 0 0,0 0 0 0 0,0-1 1 0 0,1 1-1 0 0,-1 0 0 0 0,1 0 1 0 0,0 0-1 0 0,0-1 0 0 0,0 1 1 0 0,0 0-1 0 0,1 0 0 0 0,-1-1 1 0 0,3 7-1 0 0,0-1-60 0 0,1 0 1 0 0,0 0-1 0 0,8 13 0 0 0,-9-17-74 0 0,0 0-1 0 0,0-1 1 0 0,1 1-1 0 0,0-1 1 0 0,0 0-1 0 0,0 0 1 0 0,0 0 0 0 0,0-1-1 0 0,1 1 1 0 0,0-1-1 0 0,0 0 1 0 0,0 0 0 0 0,0-1-1 0 0,0 1 1 0 0,0-1-1 0 0,1 0 1 0 0,-1-1-1 0 0,1 1 1 0 0,-1-1 0 0 0,8 0-1 0 0,-1 0-526 0 0,1-1 1 0 0,-1 0-1 0 0,1-2 0 0 0,-1 1 0 0 0,1-1 1 0 0,-1-1-1 0 0,0 0 0 0 0,18-7 0 0 0,8-4-346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27:03.790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175 113 1036 0 0,'1'-3'367'0'0,"0"0"-1"0"0,0 0 1 0 0,0 0 0 0 0,-1 0-1 0 0,1 0 1 0 0,-1 0 0 0 0,0 0-1 0 0,1 0 1 0 0,-1 0-1 0 0,-1 0 1 0 0,1 0 0 0 0,0 0-1 0 0,-1 0 1 0 0,0 0 0 0 0,-1-3-1 0 0,-1-3 437 0 0,-1 0 0 0 0,-1 0 0 0 0,-5-9-1 0 0,6 12-537 0 0,-12-3-26 0 0,16 9-239 0 0,-1-1 1 0 0,1 1-1 0 0,-1 0 0 0 0,1 0 0 0 0,-1 0 1 0 0,1 0-1 0 0,-1 0 0 0 0,1 0 0 0 0,-1 0 1 0 0,1 0-1 0 0,0 0 0 0 0,-1 0 1 0 0,1 0-1 0 0,-1 0 0 0 0,1 0 0 0 0,-1 0 1 0 0,1 0-1 0 0,-1 0 0 0 0,1 0 0 0 0,-1 1 1 0 0,1-1-1 0 0,0 0 0 0 0,-1 0 1 0 0,1 1-1 0 0,-1-1 0 0 0,1 0 0 0 0,0 1 1 0 0,-1-1-1 0 0,1 0 0 0 0,0 1 0 0 0,-1-1 1 0 0,1 0-1 0 0,0 1 0 0 0,-6 5-46 0 0,0 0-1 0 0,1 0 0 0 0,0 0 0 0 0,1 0 1 0 0,-1 1-1 0 0,-2 7 0 0 0,-11 14-286 0 0,16-25 317 0 0,1 0 0 0 0,0-1 0 0 0,-1 1 0 0 0,1 0 0 0 0,0 0 0 0 0,0 0 0 0 0,1 0 0 0 0,-1 1 0 0 0,1-1 0 0 0,-1 0 0 0 0,1 0 0 0 0,0 0 0 0 0,0 0 0 0 0,1 0 0 0 0,-1 0 0 0 0,1 0 0 0 0,-1 1 0 0 0,1-1 0 0 0,0 0 0 0 0,0 0 0 0 0,0-1 0 0 0,1 1 0 0 0,-1 0 0 0 0,1 0 0 0 0,-1-1 0 0 0,1 1 0 0 0,0 0 0 0 0,0-1 0 0 0,0 0 0 0 0,0 1 0 0 0,1-1 0 0 0,-1 0 0 0 0,0 0 0 0 0,4 1 0 0 0,10 5 19 0 0,1-1 1 0 0,0-1 0 0 0,0-1 0 0 0,1 0 0 0 0,0-2 0 0 0,-1 0 0 0 0,20 1 0 0 0,2 2-25 0 0,-36-5 19 0 0,0 0 0 0 0,0-1 1 0 0,-1 1-1 0 0,1 0 0 0 0,0 0 1 0 0,-1 1-1 0 0,1-1 0 0 0,-1 0 1 0 0,1 1-1 0 0,3 3 1 0 0,-6-5 4 0 0,1 1 1 0 0,-1 0 0 0 0,0 0 0 0 0,1-1-1 0 0,-1 1 1 0 0,0 0 0 0 0,0 0 0 0 0,1 0-1 0 0,-1-1 1 0 0,0 1 0 0 0,0 0 0 0 0,0 0-1 0 0,0 0 1 0 0,0 0 0 0 0,0-1 0 0 0,0 1-1 0 0,0 0 1 0 0,-1 0 0 0 0,1 0 0 0 0,0-1 0 0 0,0 1-1 0 0,-1 0 1 0 0,1 0 0 0 0,0-1 0 0 0,-1 1-1 0 0,1 0 1 0 0,-1-1 0 0 0,1 1 0 0 0,-1 0-1 0 0,1-1 1 0 0,-1 1 0 0 0,0 0 0 0 0,1-1-1 0 0,-2 1 1 0 0,-24 17 92 0 0,-3-4-32 0 0,8-4-354 0 0,0-1 1 0 0,-43 13 0 0 0,54-19-464 0 0,0-1 0 0 0,0 0 0 0 0,-1-1 0 0 0,1 1-1 0 0,0-2 1 0 0,-1 0 0 0 0,-19-2 0 0 0,6-2-818 0 0,0-1 606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27:39.139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890 14 220 0 0,'24'-14'10905'0'0,"-25"15"-10823"0"0,1 0 0 0 0,-1 0-1 0 0,0-1 1 0 0,0 1 0 0 0,0 0 0 0 0,0-1-1 0 0,0 1 1 0 0,0-1 0 0 0,0 1 0 0 0,0-1-1 0 0,0 1 1 0 0,-1-1 0 0 0,1 0 0 0 0,0 1-1 0 0,0-1 1 0 0,0 0 0 0 0,0 0 0 0 0,0 0 0 0 0,-1 0-1 0 0,1 0 1 0 0,0 0 0 0 0,-2-1 0 0 0,-12 3 114 0 0,-117 13 191 0 0,-5 0-188 0 0,107-9-172 0 0,-13 2-4 0 0,-60 18 0 0 0,78-18-31 0 0,5-2-12 0 0,1 1 0 0 0,-35 17 0 0 0,43-17-8 0 0,-1 0 0 0 0,1 0 0 0 0,0 1 1 0 0,1 0-1 0 0,-1 1 0 0 0,-10 12 1 0 0,5 5-39 0 0,13-22 59 0 0,0 0 0 0 0,0 0 0 0 0,1 0 0 0 0,-1 0 0 0 0,1 0 0 0 0,0 0 0 0 0,0 1 0 0 0,-2 8 0 0 0,-2 5 22 0 0,-5 23 33 0 0,-37 111 57 0 0,24-77 306 0 0,14-51-329 0 0,8-20-75 0 0,1 0-1 0 0,-1-1 1 0 0,0 1-1 0 0,1 0 1 0 0,0 0-1 0 0,0 0 1 0 0,0-1 0 0 0,1 1-1 0 0,-1 5 1 0 0,1-7-4 0 0,0-1 0 0 0,-1 1 0 0 0,1 0 0 0 0,-1-1 0 0 0,1 1 0 0 0,-1-1 0 0 0,0 1 0 0 0,1 0 1 0 0,-1-1-1 0 0,-2 3 0 0 0,2-2 1 0 0,0-1 0 0 0,0 1 0 0 0,0-1 0 0 0,1 1 1 0 0,-1-1-1 0 0,0 1 0 0 0,1-1 0 0 0,-1 1 0 0 0,1 0 0 0 0,-1 3 1 0 0,1-2-1 0 0,-1-1 1 0 0,0 1-1 0 0,0-1 1 0 0,0 1 0 0 0,0-1-1 0 0,0 1 1 0 0,0-1-1 0 0,-1 0 1 0 0,1 1 0 0 0,-3 2-1 0 0,-8-1-1400 0 0,-2-30-9568 0 0,6 17 9708 0 0,0 0 589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27:39.773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86 564 0 0,'8'-9'3267'0'0,"-8"8"-3112"0"0,1 0 1 0 0,-1 1-1 0 0,0-1 0 0 0,1 1 0 0 0,-1-1 0 0 0,0 1 1 0 0,1 0-1 0 0,-1-1 0 0 0,0 1 0 0 0,1-1 1 0 0,-1 1-1 0 0,1 0 0 0 0,-1-1 0 0 0,1 1 1 0 0,-1 0-1 0 0,1-1 0 0 0,-1 1 0 0 0,1 0 1 0 0,-1 0-1 0 0,1-1 0 0 0,-1 1 0 0 0,1 0 0 0 0,-1 0 1 0 0,1 0-1 0 0,0 0 0 0 0,-1 0 0 0 0,1 0 1 0 0,-1 0-1 0 0,2 0 0 0 0,-1 0-35 0 0,1 22 512 0 0,28 27 638 0 0,-18-26-782 0 0,0 0-42 0 0,4 16 302 0 0,-13-32-665 0 0,0-1 0 0 0,-1 1 0 0 0,0-1 0 0 0,0 1 0 0 0,2 13-1 0 0,-2-12-36 0 0,0 0-1 0 0,0 0 1 0 0,0 0-1 0 0,5 11 1 0 0,4 17 12 0 0,-10-31-46 0 0,0 1 0 0 0,0-1 0 0 0,1 0-1 0 0,0 0 1 0 0,3 7 0 0 0,11 16 295 0 0,-14-25 65 0 0,-2-2-338 0 0,1-1 1 0 0,-1 0 0 0 0,0 1-1 0 0,0-1 1 0 0,0 0-1 0 0,0 1 1 0 0,1-1 0 0 0,-1 0-1 0 0,0 1 1 0 0,0-1 0 0 0,0 0-1 0 0,1 0 1 0 0,-1 1-1 0 0,0-1 1 0 0,1 0 0 0 0,-1 0-1 0 0,0 0 1 0 0,1 1-1 0 0,-1-1 1 0 0,0 0 0 0 0,1 0-1 0 0,-1 0 1 0 0,0 0-1 0 0,1 0 1 0 0,-1 0 0 0 0,0 0-1 0 0,1 0 1 0 0,-1 0 0 0 0,0 0-1 0 0,1 0 1 0 0,-1 0-1 0 0,0 0 1 0 0,1 0 0 0 0,-1 0-1 0 0,1 0 1 0 0,-1 0-1 0 0,0 0 1 0 0,1 0 0 0 0,-1 0-1 0 0,0-1 1 0 0,0 1-1 0 0,1 0 1 0 0,-1 0 0 0 0,0 0-1 0 0,1-1 1 0 0,-1 1-1 0 0,0 0 1 0 0,0 0 0 0 0,1-1-1 0 0,-1 1 1 0 0,0 0 0 0 0,0 0-1 0 0,0-1 1 0 0,1 1-1 0 0,-1 0 1 0 0,0-1 0 0 0,0 1-1 0 0,0 0 1 0 0,0-1-1 0 0,19-22 590 0 0,18-29 0 0 0,-14 22-606 0 0,1 1 1 0 0,2 0-1 0 0,36-30 1 0 0,102-80-2519 0 0,-151 122 299 0 0,-11 14 1112 0 0,0-1 0 0 0,-1 1 0 0 0,1-1 0 0 0,-1 0 0 0 0,0 1 0 0 0,0-1 0 0 0,0 0 0 0 0,0 0 0 0 0,-1-8-1 0 0,0 3-41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27:43.957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17 10 972 0 0,'-2'-9'11374'0'0,"1"9"-11372"0"0,0 0 59 0 0,1 1 0 0 0,0-1 0 0 0,-1 0 0 0 0,1 0-1 0 0,0 0 1 0 0,-1 1 0 0 0,1-1 0 0 0,0 0 0 0 0,-1 1-1 0 0,1-1 1 0 0,0 0 0 0 0,0 1 0 0 0,-1-1 0 0 0,1 0-1 0 0,0 1 1 0 0,0-1 0 0 0,0 0 0 0 0,-1 1 0 0 0,1-1 0 0 0,0 1-1 0 0,0-1 1 0 0,0 0 0 0 0,0 1 0 0 0,0-1 0 0 0,0 1-1 0 0,0-1 1 0 0,0 0 0 0 0,0 1 0 0 0,0-1 0 0 0,0 1-1 0 0,0-1 1 0 0,0 1 0 0 0,0-1 0 0 0,1 1 0 0 0,-4 0-86 0 0,3-1 22 0 0,0 0 0 0 0,0 0 0 0 0,0 0 0 0 0,-1 0 0 0 0,1 0 0 0 0,0 0 0 0 0,0 0 0 0 0,0 0 0 0 0,-1 0 0 0 0,1 0 0 0 0,0 0 0 0 0,0 0 0 0 0,-1 0 0 0 0,1 0 0 0 0,0 0 0 0 0,0 0 0 0 0,0 0 0 0 0,-1 1 0 0 0,1-1 0 0 0,0 0 0 0 0,0 0 0 0 0,0 0 0 0 0,0 0 0 0 0,-1 0 0 0 0,1 1 0 0 0,0-1 1 0 0,0 0-1 0 0,0 0 0 0 0,0 0 0 0 0,0 1 0 0 0,0-1 0 0 0,0 0 0 0 0,-1 0 0 0 0,1 0 0 0 0,0 1 0 0 0,0-1 0 0 0,0 0 0 0 0,0 0 0 0 0,0 0 0 0 0,0 1 0 0 0,0-1 0 0 0,0 0 0 0 0,0 0 0 0 0,0 1 0 0 0,0-1 0 0 0,0 0 0 0 0,0 0 0 0 0,1 0 0 0 0,-1 1 0 0 0,0-1 0 0 0,0 0 0 0 0,0 0 0 0 0,0 0 0 0 0,0 1 0 0 0,0-1 1 0 0,0 0-1 0 0,1 0 0 0 0,-1 1 0 0 0,12 14 2 0 0,-1 1 1 0 0,11 21 0 0 0,4 6 48 0 0,-16-28-113 0 0,1 0 0 0 0,23 23 0 0 0,45 51-4563 0 0,-78-88 4433 0 0,0-1 0 0 0,-1 1 1 0 0,1 0-1 0 0,0 0 0 0 0,-1 0 0 0 0,1 0 0 0 0,-1 0 1 0 0,1 0-1 0 0,-1 0 0 0 0,1 0 0 0 0,-1 0 1 0 0,0 0-1 0 0,1 0 0 0 0,-1 2 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27:44.338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317 32 468 0 0,'0'-1'311'0'0,"0"0"1"0"0,0-1-1 0 0,1 1 0 0 0,-1 0 1 0 0,1 0-1 0 0,-1-1 1 0 0,1 1-1 0 0,-1 0 0 0 0,1 0 1 0 0,0 0-1 0 0,0 0 0 0 0,-1 0 1 0 0,2-1-1 0 0,5-12 3358 0 0,-8 36-3211 0 0,-37 68 458 0 0,-1-11-737 0 0,11-25-121 0 0,16-32-33 0 0,-21 33 1 0 0,-1-9-3 0 0,-28 42-20 0 0,47-67-697 0 0,-33 38 0 0 0,41-51 211 0 0,-7 3-975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27:44.804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4 168 916 0 0,'19'-27'4048'0'0,"-15"21"-3499"0"0,0 1 0 0 0,0-1 1 0 0,0 1-1 0 0,9-8 0 0 0,-5 4-222 0 0,-7 8-314 0 0,-1 0 1 0 0,1 0 0 0 0,-1 0 0 0 0,1 1 0 0 0,0-1 0 0 0,0 0 0 0 0,-1 1 0 0 0,1-1 0 0 0,0 1 0 0 0,0-1-1 0 0,0 1 1 0 0,0-1 0 0 0,0 1 0 0 0,-1 0 0 0 0,1-1 0 0 0,0 1 0 0 0,2-1 0 0 0,34-5 33 0 0,23 4 27 0 0,-48 2-18 0 0,-11 0-39 0 0,-1 1-1 0 0,1-1 1 0 0,0 0 0 0 0,-1 0-1 0 0,1 0 1 0 0,-1 0 0 0 0,1 0-1 0 0,-1 0 1 0 0,1 0 0 0 0,-1 0-1 0 0,1 0 1 0 0,0 0 0 0 0,-1 0-1 0 0,1 0 1 0 0,-1-1 0 0 0,1 1-1 0 0,-1 0 1 0 0,1 0 0 0 0,-1-1-1 0 0,1 1 1 0 0,-1 0 0 0 0,1 0-1 0 0,-1-1 1 0 0,1 1 0 0 0,-1-1-1 0 0,0 1 1 0 0,1 0 0 0 0,-1-1-1 0 0,0 1 1 0 0,1-1 0 0 0,-1 1-1 0 0,0-1 1 0 0,1 1 0 0 0,-1-1-1 0 0,0 1 1 0 0,0-1 0 0 0,0 1-1 0 0,0-1 1 0 0,1 1 0 0 0,-1-1-1 0 0,0 1 1 0 0,0-1 0 0 0,0 0-1 0 0,0 1 1 0 0,0-1 0 0 0,0 1-1 0 0,0-1 1 0 0,0 1 0 0 0,-1-1-1 0 0,1 1 1 0 0,0-1 0 0 0,0 1-1 0 0,0-1 1 0 0,-1 0 0 0 0,1 1-1 0 0,0 0 1 0 0,-1-2 0 0 0,0 0 27 0 0,-1-1 1 0 0,1 1-1 0 0,-1-1 1 0 0,0 1-1 0 0,0 0 1 0 0,1 0-1 0 0,-2 0 1 0 0,1 0-1 0 0,-3-2 1 0 0,-15-9 118 0 0,18 11-153 0 0,-1 0 0 0 0,0 0 0 0 0,1 0 0 0 0,-1 0 0 0 0,0 0 0 0 0,0 1 0 0 0,0 0 0 0 0,0-1 0 0 0,0 1-1 0 0,0 0 1 0 0,0 1 0 0 0,0-1 0 0 0,-1 1 0 0 0,1-1 0 0 0,0 1 0 0 0,0 0 0 0 0,-1 0 0 0 0,-3 1 0 0 0,2 0-11 0 0,-1 0 1 0 0,1 1 0 0 0,0 0 0 0 0,-1 0-1 0 0,1 0 1 0 0,0 1 0 0 0,1 0 0 0 0,-1 0-1 0 0,0 0 1 0 0,1 1 0 0 0,-5 3 0 0 0,6-4 0 0 0,0 0 1 0 0,1 0-1 0 0,-1 0 1 0 0,1 0-1 0 0,0 1 1 0 0,0-1-1 0 0,0 1 1 0 0,0-1-1 0 0,0 1 1 0 0,1 0-1 0 0,-1-1 0 0 0,1 1 1 0 0,0 0-1 0 0,0 0 1 0 0,1 0-1 0 0,-1 6 1 0 0,-1 7 4 0 0,2-15-5 0 0,-1-1 1 0 0,1 1-1 0 0,0 0 0 0 0,0 0 0 0 0,0 0 1 0 0,0 0-1 0 0,0 0 0 0 0,0 0 0 0 0,1 0 1 0 0,0 2-1 0 0,4 19-19 0 0,-5-19 4 0 0,1 0 1 0 0,0-1-1 0 0,0 1 1 0 0,0 0-1 0 0,0 0 0 0 0,0-1 1 0 0,1 1-1 0 0,0-1 1 0 0,0 0-1 0 0,0 1 0 0 0,4 4 1 0 0,-3-4-192 0 0,0-1-1 0 0,1 1 1 0 0,-1-1-1 0 0,1 0 1 0 0,0 0-1 0 0,-1-1 1 0 0,1 1 0 0 0,1-1-1 0 0,-1 0 1 0 0,0 0-1 0 0,1 0 1 0 0,-1 0 0 0 0,1-1-1 0 0,6 2 1 0 0,-4-3-375 0 0,-1 0-1 0 0,1 0 1 0 0,0 0 0 0 0,0-1 0 0 0,-1 1 0 0 0,1-2 0 0 0,0 1 0 0 0,-1-1 0 0 0,11-4-1 0 0,7-3-333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27:45.175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208 72 696 0 0,'0'-1'182'0'0,"1"0"-1"0"0,0 0 1 0 0,0 0 0 0 0,-1 0-1 0 0,1-1 1 0 0,0 1 0 0 0,-1 0-1 0 0,0 0 1 0 0,1 0 0 0 0,-1-1-1 0 0,1 1 1 0 0,-1 0 0 0 0,0 0-1 0 0,0-1 1 0 0,0 1-1 0 0,0 0 1 0 0,0 0 0 0 0,0-1-1 0 0,0 1 1 0 0,0 0 0 0 0,0-1-1 0 0,-1 1 1 0 0,1 0 0 0 0,-1 0-1 0 0,1 0 1 0 0,-1-2 0 0 0,-3-16 1678 0 0,4 18-1806 0 0,0 1-1 0 0,0-1 1 0 0,0 0 0 0 0,0 0 0 0 0,0 1 0 0 0,-1-1 0 0 0,1 0 0 0 0,0 1 0 0 0,0-1 0 0 0,0 0-1 0 0,0 1 1 0 0,-1-1 0 0 0,1 0 0 0 0,0 1 0 0 0,-1-1 0 0 0,1 1 0 0 0,-1-1 0 0 0,1 0-1 0 0,0 1 1 0 0,-1-1 0 0 0,1 1 0 0 0,-1 0 0 0 0,0-1 0 0 0,1 1 0 0 0,-1-1 0 0 0,1 1 0 0 0,-1 0-1 0 0,0-1 1 0 0,1 1 0 0 0,-2-1 0 0 0,0 1-17 0 0,0 0 0 0 0,0 0 0 0 0,0-1-1 0 0,0 1 1 0 0,0 1 0 0 0,0-1 0 0 0,0 0 0 0 0,0 0 0 0 0,0 1-1 0 0,-3 0 1 0 0,-3 2-42 0 0,1-1 0 0 0,0 2 1 0 0,0-1-1 0 0,0 1 0 0 0,-7 4 0 0 0,9-4 2 0 0,-1 1 0 0 0,1-1 0 0 0,0 1 0 0 0,0 0 0 0 0,1 1 0 0 0,-1-1 0 0 0,1 1 0 0 0,0 0 0 0 0,1 0 0 0 0,-5 10 0 0 0,7-15 2 0 0,1 1 0 0 0,-1-1 0 0 0,1 1 0 0 0,-1-1-1 0 0,1 1 1 0 0,0-1 0 0 0,0 1 0 0 0,0-1 0 0 0,0 1-1 0 0,0-1 1 0 0,0 1 0 0 0,0-1 0 0 0,1 1 0 0 0,-1-1-1 0 0,1 1 1 0 0,-1-1 0 0 0,1 1 0 0 0,-1-1 0 0 0,1 1 0 0 0,1 1-1 0 0,0-1 5 0 0,0 0-1 0 0,0-1 0 0 0,0 1 0 0 0,0-1 0 0 0,0 1 0 0 0,0-1 1 0 0,1 1-1 0 0,-1-1 0 0 0,1 0 0 0 0,-1 0 0 0 0,1-1 1 0 0,-1 1-1 0 0,1 0 0 0 0,-1-1 0 0 0,6 1 0 0 0,143 14 331 0 0,-117-8-328 0 0,-32-7-3 0 0,0 1 0 0 0,0-1 0 0 0,0 1 0 0 0,0 0-1 0 0,0 0 1 0 0,0 0 0 0 0,0 0 0 0 0,0 0 0 0 0,0 0 0 0 0,0 0 0 0 0,0 1 0 0 0,-1-1 0 0 0,2 2 0 0 0,-3-1 1 0 0,0-1 0 0 0,0 0 0 0 0,0 0 0 0 0,0 1 0 0 0,0-1 0 0 0,0 0 0 0 0,-1 0 0 0 0,1 1 0 0 0,-1-1 1 0 0,1 0-1 0 0,-1 0 0 0 0,1 0 0 0 0,-1 0 0 0 0,0 0 0 0 0,1 0 0 0 0,-1 0 0 0 0,0 0 0 0 0,0 0 0 0 0,0 0 0 0 0,0 0 0 0 0,0 0 0 0 0,-1 0 0 0 0,-23 21-7 0 0,7-10-293 0 0,-1-1 1 0 0,1-1-1 0 0,-2-1 0 0 0,0-1 1 0 0,-37 11-1 0 0,29-12-3168 0 0,-54 6 0 0 0,58-12 2512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26:39.487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9 23 668 0 0,'-1'-19'10712'0'0,"-5"15"-8813"0"0,5 4-1753 0 0,2 15-325 0 0,0-13 177 0 0,0 1 1 0 0,0 0-1 0 0,0 0 0 0 0,0 0 1 0 0,-1 0-1 0 0,1 0 0 0 0,-1 0 1 0 0,0 0-1 0 0,0 0 0 0 0,0 0 1 0 0,0 5-1 0 0,-1-4 9 0 0,1 1-1 0 0,0-1 1 0 0,0 1-1 0 0,1-1 1 0 0,1 9-1 0 0,11 55 69 0 0,-12-54-55 0 0,1 0-1 0 0,1 0 0 0 0,0-1 1 0 0,1 1-1 0 0,8 19 1 0 0,-7-23-10 0 0,-2 1 0 0 0,6 19 1 0 0,5 13 15 0 0,-6-20-11 0 0,-6-14 16 0 0,-2-9-26 0 0,0 1 1 0 0,0-1 0 0 0,0 1 0 0 0,0-1-1 0 0,1 0 1 0 0,-1 1 0 0 0,0-1-1 0 0,0 0 1 0 0,0 1 0 0 0,0-1 0 0 0,0 0-1 0 0,0 1 1 0 0,1-1 0 0 0,-1 0-1 0 0,0 1 1 0 0,0-1 0 0 0,1 0 0 0 0,-1 1-1 0 0,0-1 1 0 0,0 0 0 0 0,1 0-1 0 0,-1 1 1 0 0,0-1 0 0 0,1 0-1 0 0,-1 0 1 0 0,1 0 0 0 0,-3-1 74 0 0,1-1 0 0 0,0 0-1 0 0,0 0 1 0 0,0 0 0 0 0,1 0 0 0 0,-1 0 0 0 0,0-1 0 0 0,1 1 0 0 0,0 0-1 0 0,-1 0 1 0 0,1 0 0 0 0,0-1 0 0 0,0 1 0 0 0,0-3 0 0 0,1-52-235 0 0,0 32 233 0 0,-1 17-89 0 0,0 0 1 0 0,1 1 0 0 0,-1-1-1 0 0,2 1 1 0 0,-1-1 0 0 0,1 1-1 0 0,0 0 1 0 0,0 0 0 0 0,1 0 0 0 0,0 0-1 0 0,1 0 1 0 0,-1 0 0 0 0,1 1-1 0 0,1 0 1 0 0,-1 0 0 0 0,6-7-1 0 0,0 2-33 0 0,-5 5 11 0 0,0 1-1 0 0,0-1 1 0 0,0 1-1 0 0,0 0 1 0 0,1 1-1 0 0,10-7 1 0 0,-16 11 29 0 0,46-22-861 0 0,-43 20 644 0 0,1 1 0 0 0,-1 0 0 0 0,1 0 0 0 0,-1 1 0 0 0,1-1 0 0 0,-1 1 0 0 0,1 0 0 0 0,-1 0 0 0 0,1 0-1 0 0,0 0 1 0 0,-1 0 0 0 0,5 2 0 0 0,-7-2 66 0 0,0 1-1 0 0,0 0 1 0 0,0-1-1 0 0,-1 1 1 0 0,1 0 0 0 0,0 0-1 0 0,0-1 1 0 0,0 1-1 0 0,0 0 1 0 0,-1 0-1 0 0,1 0 1 0 0,0 0-1 0 0,-1 0 1 0 0,1 0 0 0 0,-1 0-1 0 0,1 0 1 0 0,-1 1-1 0 0,0-1 1 0 0,1 0-1 0 0,-1 0 1 0 0,0 0-1 0 0,0 0 1 0 0,0 0-1 0 0,0 1 1 0 0,0-1 0 0 0,0 0-1 0 0,0 0 1 0 0,0 0-1 0 0,0 1 1 0 0,-1-1-1 0 0,1 0 1 0 0,0 0-1 0 0,-1 0 1 0 0,1 0-1 0 0,-1 0 1 0 0,1 0 0 0 0,-2 2-1 0 0,1 10-3198 0 0,1-4 2317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28:09.042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 44 688 0 0,'7'-16'5790'0'0,"-6"14"-5504"0"0,0 1 0 0 0,0 0-1 0 0,0-1 1 0 0,0 1 0 0 0,0-1-1 0 0,-1 1 1 0 0,1-1 0 0 0,-1 1 0 0 0,1-1-1 0 0,0-3 1 0 0,-1 5-262 0 0,0 0 0 0 0,0-1-1 0 0,0 1 1 0 0,0 0 0 0 0,0 0 0 0 0,0-1 0 0 0,0 1 0 0 0,0 0 0 0 0,0-1-1 0 0,0 1 1 0 0,0 0 0 0 0,0 0 0 0 0,0-1 0 0 0,0 1 0 0 0,0 0 0 0 0,0 0-1 0 0,0-1 1 0 0,1 1 0 0 0,-1 0 0 0 0,0 0 0 0 0,0 0 0 0 0,0-1 0 0 0,0 1-1 0 0,1 0 1 0 0,-1 0 0 0 0,0 0 0 0 0,0-1 0 0 0,0 1 0 0 0,1 0 0 0 0,-1 0-1 0 0,0 0 1 0 0,0 0 0 0 0,1 0 0 0 0,-1 0 0 0 0,0-1 0 0 0,0 1 0 0 0,1 0-1 0 0,-1 0 1 0 0,15 5 285 0 0,20 22-341 0 0,-25-19 172 0 0,31 28 146 0 0,60 68-1 0 0,-22-21-70 0 0,-72-76-204 0 0,51 50 93 0 0,59 76 1 0 0,-86-96-35 0 0,11 16 39 0 0,76 112 221 0 0,-99-134-306 0 0,18 26-17 0 0,-21-36 3 0 0,23 26 16 0 0,-30-38-46 0 0,-1-1 1 0 0,0 1-1 0 0,-1 1 0 0 0,10 16 1 0 0,-6-12-226 0 0,-3-5-296 0 0,-20-14-1500 0 0,-8-8-950 0 0,0-2 0 0 0,-26-24-1 0 0,29 21 2365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28:10.124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92 251 264 0 0,'0'-1'158'0'0,"0"1"0"0"0,0-1 1 0 0,0 0-1 0 0,0 0 0 0 0,-1 0 0 0 0,1 1 0 0 0,0-1 0 0 0,0 0 1 0 0,-1 1-1 0 0,1-1 0 0 0,-1 0 0 0 0,1 1 0 0 0,0-1 1 0 0,-1 0-1 0 0,0 1 0 0 0,1-1 0 0 0,-1 1 0 0 0,0-2 0 0 0,0 2-65 0 0,0-1-1 0 0,1 0 0 0 0,-1 1 1 0 0,0-1-1 0 0,1 0 0 0 0,-1 0 0 0 0,1 1 1 0 0,-1-1-1 0 0,1 0 0 0 0,-1 0 0 0 0,1 0 1 0 0,0 0-1 0 0,-1 0 0 0 0,1 0 0 0 0,0 1 1 0 0,0-1-1 0 0,0 0 0 0 0,-1-2 0 0 0,1 2-32 0 0,0 0 0 0 0,0 0 0 0 0,0 0 0 0 0,-1 1 0 0 0,1-1 0 0 0,0 0 0 0 0,-1 0 0 0 0,1 0 0 0 0,0 1 0 0 0,-1-1 0 0 0,1 0 0 0 0,-1 1 0 0 0,0-1 0 0 0,1 0 0 0 0,-2 0 0 0 0,1 0 24 0 0,1 0-1 0 0,-1 0 1 0 0,0 1-1 0 0,0-1 1 0 0,1 0-1 0 0,-1 0 1 0 0,1 0-1 0 0,-1 0 1 0 0,1 0-1 0 0,-1 0 1 0 0,1 0-1 0 0,-1 0 0 0 0,1-1 1 0 0,0 1-1 0 0,0 0 1 0 0,-1-1-1 0 0,-8-19 1626 0 0,3 10 471 0 0,5 10-2141 0 0,1 1 0 0 0,0 0-1 0 0,0-1 1 0 0,0 1 0 0 0,0 0-1 0 0,0-1 1 0 0,-1 1 0 0 0,1 0-1 0 0,0 0 1 0 0,0-1 0 0 0,-1 1-1 0 0,1 0 1 0 0,0 0 0 0 0,0-1-1 0 0,-1 1 1 0 0,1 0 0 0 0,0 0-1 0 0,-1 0 1 0 0,1 0 0 0 0,0 0-1 0 0,-1-1 1 0 0,1 1 0 0 0,0 0-1 0 0,-1 0 1 0 0,1 0 0 0 0,-1 0 8 0 0,1 0 1 0 0,-1 0-1 0 0,1 0 1 0 0,-1 0-1 0 0,1 0 1 0 0,0-1-1 0 0,-1 1 1 0 0,1 0-1 0 0,-1 0 1 0 0,1 0-1 0 0,0-1 1 0 0,-1 1 0 0 0,1 0-1 0 0,0 0 1 0 0,-1-1-1 0 0,1 1 1 0 0,0 0-1 0 0,0-1 1 0 0,-1 1-1 0 0,1 0 1 0 0,0-1-1 0 0,0 1 1 0 0,-1 0-1 0 0,1-1 1 0 0,0 1 0 0 0,0-1-1 0 0,0 0 1 0 0,-4-3 433 0 0,4 4-453 0 0,0 0 0 0 0,0 0 0 0 0,-1 0 1 0 0,1-1-1 0 0,0 1 0 0 0,0 0 0 0 0,-1 0 1 0 0,1 0-1 0 0,0-1 0 0 0,0 1 0 0 0,-1 0 0 0 0,1 0 1 0 0,0 0-1 0 0,0-1 0 0 0,0 1 0 0 0,0 0 1 0 0,-1-1-1 0 0,1 1 0 0 0,0 0 0 0 0,0 0 0 0 0,0-1 1 0 0,0 1-1 0 0,0 0 0 0 0,0-1 0 0 0,0 1 1 0 0,0 0-1 0 0,0-1 0 0 0,0 1 0 0 0,0 0 0 0 0,0-1 1 0 0,0 1-17 0 0,-1 0 0 0 0,1 0 0 0 0,0 1 0 0 0,0-1 0 0 0,0 0 0 0 0,0 0 0 0 0,0 0 0 0 0,-1 0 1 0 0,1 0-1 0 0,0 0 0 0 0,0 0 0 0 0,0 0 0 0 0,0 0 0 0 0,0 0 0 0 0,-1 0 0 0 0,1 0 0 0 0,0 0 0 0 0,0 0 1 0 0,0 0-1 0 0,0 0 0 0 0,0 0 0 0 0,-1 0 0 0 0,1 0 0 0 0,0 0 0 0 0,0-1 0 0 0,0 1 0 0 0,0 0 0 0 0,0 0 1 0 0,-1 0-1 0 0,1 0 0 0 0,0 0 0 0 0,0 0 0 0 0,0 0 0 0 0,0 0 0 0 0,0-1 0 0 0,0 1 0 0 0,0 0 0 0 0,0 0 1 0 0,-1 0-1 0 0,1 0 0 0 0,0 0 0 0 0,0 0 0 0 0,0-1 0 0 0,0 1 0 0 0,0 0 0 0 0,0 0 0 0 0,0 0 0 0 0,0 0 1 0 0,0-1-1 0 0,-4-5 589 0 0,-4 2-292 0 0,6 6-324 0 0,8 11-445 0 0,6 11 438 0 0,37 115 126 0 0,-25-72-69 0 0,-13-41-29 0 0,3 10 7 0 0,-3-11-6 0 0,-9-23-7 0 0,-1 1 1 0 0,1 0-1 0 0,-1 0 1 0 0,0 0-1 0 0,0 0 1 0 0,0 0-1 0 0,0 0 1 0 0,0 1-1 0 0,0 3 1 0 0,-1-4 2 0 0,0-1 0 0 0,1 1 0 0 0,-1-1 0 0 0,1 1 0 0 0,0-1 0 0 0,0 1 0 0 0,0-1 1 0 0,0 0-1 0 0,0 1 0 0 0,0-1 0 0 0,1 0 0 0 0,-1 0 0 0 0,2 2 0 0 0,-5-8-4 0 0,-1 0-1 0 0,1-1 1 0 0,0 1 0 0 0,0-1-1 0 0,0 1 1 0 0,0-6 0 0 0,-20-50-131 0 0,16 46 112 0 0,0-1 0 0 0,1 1 0 0 0,-4-22 0 0 0,-23-88-70 0 0,22 82 92 0 0,7 29 0 0 0,0 0 0 0 0,0-1-1 0 0,0-24 1 0 0,-5-16-47 0 0,9 8-200 0 0,36 66 203 0 0,-19-11 44 0 0,0 0 0 0 0,28 22 1 0 0,69 48 425 0 0,-88-61-400 0 0,28 15-13 0 0,2-2 0 0 0,69 27 1 0 0,-118-56-34 0 0,-6-1-17 0 0,0-1-1 0 0,1 1 1 0 0,-1-1 0 0 0,0 1 0 0 0,0 0-1 0 0,0 0 1 0 0,0 0 0 0 0,0 0 0 0 0,-1 0-1 0 0,1 0 1 0 0,0 1 0 0 0,0-1 0 0 0,-1 1-1 0 0,1-1 1 0 0,1 3 0 0 0,3-1-859 0 0,-11-5-876 0 0,-4-12-3095 0 0,1 1 2043 0 0,-1 3-925 0 0,2 2 2682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28:10.947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16 174 232 0 0,'0'-44'9884'0'0,"-6"44"-9166"0"0,7 1-718 0 0,0 0 1 0 0,0 1 0 0 0,-1-1 0 0 0,1 1 0 0 0,0-1 0 0 0,0 1 0 0 0,-1-1-1 0 0,1 1 1 0 0,-1-1 0 0 0,0 1 0 0 0,1-1 0 0 0,-1 1 0 0 0,0 0-1 0 0,0-1 1 0 0,0 1 0 0 0,0 0 0 0 0,0-1 0 0 0,0 1 0 0 0,-1 1-1 0 0,2 18 10 0 0,12 77 32 0 0,-5-9-10 0 0,-4-56-8 0 0,-2-20-13 0 0,0-1 1 0 0,6 23 0 0 0,0-3-14 0 0,-6-18 301 0 0,-2-13 2 0 0,-1-12-112 0 0,0-9-154 0 0,-2 0 0 0 0,0 0 0 0 0,-12-38 0 0 0,-1-11-40 0 0,9 37 24 0 0,4 20 3 0 0,0-1 1 0 0,1 0-1 0 0,-1-15 0 0 0,-5-35 316 0 0,8 24-75 0 0,0 38-283 0 0,16 6 2 0 0,-1 3 32 0 0,0 2 0 0 0,-1 0-1 0 0,-1 1 1 0 0,1 0-1 0 0,-2 1 1 0 0,0 1-1 0 0,0 0 1 0 0,10 15-1 0 0,29 35 18 0 0,-36-46-7 0 0,-1 0 1 0 0,14 24-1 0 0,-23-33-28 0 0,1 1 0 0 0,0-1-1 0 0,0 1 1 0 0,0-2 0 0 0,1 1 0 0 0,0-1 0 0 0,1 0 0 0 0,14 11 0 0 0,-21-18 4 0 0,0 1 0 0 0,0-1 0 0 0,-1 1 1 0 0,1-1-1 0 0,0 1 0 0 0,0-1 1 0 0,0 0-1 0 0,0 1 0 0 0,0-1 1 0 0,0 0-1 0 0,0 0 0 0 0,0 0 1 0 0,-1 0-1 0 0,1 0 0 0 0,0 0 1 0 0,0 0-1 0 0,0 0 0 0 0,0 0 1 0 0,0 0-1 0 0,0 0 0 0 0,0-1 1 0 0,0 1-1 0 0,0 0 0 0 0,0-1 1 0 0,1 0-1 0 0,-1 0 0 0 0,0 0 1 0 0,0 0-1 0 0,0 0 0 0 0,0-1 1 0 0,0 1-1 0 0,0 0 0 0 0,0-1 1 0 0,-1 1-1 0 0,1-1 0 0 0,0 1 1 0 0,-1-1-1 0 0,1 1 1 0 0,0-3-1 0 0,0-3-6 0 0,0 0 0 0 0,0 1 1 0 0,-1-1-1 0 0,0 0 0 0 0,0 0 1 0 0,-1-8-1 0 0,-5-21-2 0 0,-3-70 0 0 0,1-16-347 0 0,8 65-480 0 0,0 26-1603 0 0,0 8-5767 0 0,0 31 7426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28:11.363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104 77 848 0 0,'0'-1'260'0'0,"0"-1"223"0"0,1 0 1 0 0,-1 0-1 0 0,0 0 0 0 0,0 0 0 0 0,-1 0 0 0 0,1 0 0 0 0,0 0 0 0 0,-1 1 0 0 0,1-1 0 0 0,-1 0 0 0 0,1 0 0 0 0,-1 0 1 0 0,0 0-1 0 0,-1-2 0 0 0,-1-2 567 0 0,3 6-1035 0 0,0 0 0 0 0,0 0-1 0 0,0 0 1 0 0,0-1-1 0 0,0 1 1 0 0,0 0-1 0 0,0 0 1 0 0,0 0-1 0 0,0 0 1 0 0,0 0-1 0 0,0-1 1 0 0,-1 1-1 0 0,1 0 1 0 0,0 0-1 0 0,0 0 1 0 0,0 0-1 0 0,0 0 1 0 0,0 0 0 0 0,0 0-1 0 0,0-1 1 0 0,0 1-1 0 0,-1 0 1 0 0,1 0-1 0 0,0 0 1 0 0,0 0-1 0 0,0 0 1 0 0,0 0-1 0 0,0 0 1 0 0,-1 0-1 0 0,1 0 1 0 0,0 0-1 0 0,0 0 1 0 0,0 0-1 0 0,0 0 1 0 0,0 0-1 0 0,-1 0 1 0 0,1 0 0 0 0,0 0-1 0 0,0 0 1 0 0,0 0-1 0 0,0 0 1 0 0,-1 0-1 0 0,1 0 1 0 0,0 0-1 0 0,0 0 1 0 0,0 0-1 0 0,-2 0 118 0 0,-7 14 5 0 0,-8 14-120 0 0,15-25-14 0 0,-1 1 1 0 0,1-1-1 0 0,0 1 1 0 0,0 0 0 0 0,0-1-1 0 0,1 1 1 0 0,-1 0-1 0 0,1 0 1 0 0,0 0 0 0 0,0 0-1 0 0,0 0 1 0 0,0 8-1 0 0,0 7 6 0 0,0-14-9 0 0,1 0 0 0 0,-1 1 0 0 0,1-1 0 0 0,1 0 0 0 0,-1 0 0 0 0,1 0 0 0 0,-1 0 0 0 0,2 0 0 0 0,-1 0 0 0 0,0 0 0 0 0,5 9 0 0 0,-1-6-6 0 0,1 1 1 0 0,1-2-1 0 0,-1 1 1 0 0,1-1-1 0 0,0 0 0 0 0,1 0 1 0 0,-1-1-1 0 0,16 10 1 0 0,-19-13 4 0 0,1-1 0 0 0,-1 0 1 0 0,1 0-1 0 0,0-1 0 0 0,0 0 1 0 0,-1 1-1 0 0,1-1 0 0 0,0-1 1 0 0,0 1-1 0 0,0-1 0 0 0,0 0 0 0 0,0 0 1 0 0,0 0-1 0 0,0-1 0 0 0,0 1 1 0 0,0-1-1 0 0,0-1 0 0 0,-1 1 1 0 0,1-1-1 0 0,6-2 0 0 0,-6 2 10 0 0,0-1 0 0 0,0 0 0 0 0,0 0 0 0 0,-1 0 0 0 0,1 0 0 0 0,-1-1 0 0 0,0 0 0 0 0,0 0 0 0 0,0 0 0 0 0,0 0 0 0 0,-1-1 0 0 0,1 1 0 0 0,-1-1 0 0 0,0 0 0 0 0,-1 0 0 0 0,1 0 0 0 0,-1 0 0 0 0,0-1 0 0 0,0 1 0 0 0,-1-1 1 0 0,0 1-1 0 0,0-1 0 0 0,0 1 0 0 0,0-1 0 0 0,-1 0 0 0 0,0 1 0 0 0,0-1 0 0 0,-1 0 0 0 0,1 1 0 0 0,-1-1 0 0 0,0 1 0 0 0,-4-11 0 0 0,1 6 37 0 0,0 0 1 0 0,0 0 0 0 0,-1 0 0 0 0,0 0 0 0 0,-1 1 0 0 0,0 0-1 0 0,0 0 1 0 0,-1 0 0 0 0,0 1 0 0 0,-9-8 0 0 0,13 13-126 0 0,0 1 0 0 0,0-1 1 0 0,-1 0-1 0 0,0 1 0 0 0,1 0 0 0 0,-1 0 1 0 0,0 0-1 0 0,0 0 0 0 0,0 1 0 0 0,0 0 0 0 0,0-1 1 0 0,0 1-1 0 0,-1 1 0 0 0,1-1 0 0 0,0 1 1 0 0,-1-1-1 0 0,1 1 0 0 0,0 1 0 0 0,0-1 1 0 0,-1 0-1 0 0,1 1 0 0 0,0 0 0 0 0,0 0 1 0 0,0 0-1 0 0,0 1 0 0 0,0-1 0 0 0,0 1 1 0 0,-4 3-1 0 0,-12 7-2421 0 0,1 2 0 0 0,-31 29 0 0 0,43-37 2132 0 0,-10 12-485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28:13.978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28 41 8 0 0,'9'-5'1713'0'0,"2"-2"1448"0"0,-10 9-2357 0 0,-5 7-1156 0 0,3-6 365 0 0,1 0 1 0 0,-1 0-1 0 0,1 0 0 0 0,-1-1 1 0 0,1 1-1 0 0,0 0 0 0 0,0 0 1 0 0,0 0-1 0 0,0 0 0 0 0,1 3 1 0 0,0 5 34 0 0,-1 252 620 0 0,8-161-235 0 0,-7-89-365 0 0,0 1 0 0 0,5 22 0 0 0,-3-24-39 0 0,-1 1 1 0 0,1 21 0 0 0,1-2-232 0 0,0 2 3677 0 0,-5-46-3212 0 0,0 0 0 0 0,-5-21 0 0 0,3 21-354 0 0,1 0-1 0 0,-1-23 1 0 0,-5-58-34 0 0,0-5 49 0 0,0 4 17 0 0,7 67 21 0 0,-1 0 0 0 0,-10-45 1 0 0,4 23 15 0 0,1 18 6 0 0,5 9 30 0 0,-2 12-215 0 0,10 14 81 0 0,3 0 117 0 0,1 0 0 0 0,-1-1-1 0 0,1 0 1 0 0,0-1 0 0 0,0-1 0 0 0,1 1 0 0 0,-1-1-1 0 0,12-1 1 0 0,20 3 9 0 0,-14-2 8 0 0,0-1 0 0 0,39-4-1 0 0,13-1-285 0 0,-56 2-261 0 0,-22 3 364 0 0,1-1 0 0 0,-1 1 0 0 0,1-1 0 0 0,-1 1 0 0 0,1 0 0 0 0,0 0 0 0 0,-1 0 0 0 0,1 1 0 0 0,-1-1 0 0 0,1 0 0 0 0,-1 1-1 0 0,1 0 1 0 0,4 1 0 0 0,-7-2 111 0 0,0 1 0 0 0,1-1 0 0 0,-1 0-1 0 0,0 0 1 0 0,0 0 0 0 0,0 0 0 0 0,0 0 0 0 0,0 1-1 0 0,1-1 1 0 0,-1 0 0 0 0,0 0 0 0 0,0 0-1 0 0,0 1 1 0 0,0-1 0 0 0,0 0 0 0 0,0 0 0 0 0,0 0-1 0 0,0 1 1 0 0,0-1 0 0 0,0 0 0 0 0,0 0 0 0 0,0 0-1 0 0,0 1 1 0 0,0-1 0 0 0,0 0 0 0 0,0 0-1 0 0,0 1 1 0 0,0-1 0 0 0,0 0 0 0 0,0 0 0 0 0,0 0-1 0 0,0 1 1 0 0,0-1 0 0 0,0 0 0 0 0,0 0-1 0 0,-1 0 1 0 0,1 0 0 0 0,0 1 0 0 0,0-1 0 0 0,0 0-1 0 0,0 0 1 0 0,0 0 0 0 0,-1 0 0 0 0,1 1 0 0 0,0-1-1 0 0,0 0 1 0 0,0 0 0 0 0,-1 0 0 0 0,1 0-1 0 0,0 0 1 0 0,0 0 0 0 0,-12 8-1959 0 0,10-8 1627 0 0,-6 5-651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28:14.368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17 0 204 0 0,'-2'2'371'0'0,"1"-1"0"0"0,-1 1 1 0 0,1-1-1 0 0,0 1 0 0 0,0 0 0 0 0,-1 0 0 0 0,1-1 0 0 0,1 1 1 0 0,-1 0-1 0 0,0 0 0 0 0,0 0 0 0 0,1 0 0 0 0,-1 0 0 0 0,1 0 1 0 0,-1 0-1 0 0,1 4 0 0 0,0-5-117 0 0,24-1-204 0 0,78-9 65 0 0,-50 4-85 0 0,-43 3-235 0 0,0 1-1 0 0,0 0 0 0 0,0 1 0 0 0,0 0 0 0 0,0 0 0 0 0,0 1 0 0 0,12 2 0 0 0,-13 2-788 0 0,-8-5 936 0 0,0 0 1 0 0,0 0 0 0 0,0 1 0 0 0,1-1 0 0 0,-1 0-1 0 0,0 0 1 0 0,0 0 0 0 0,0 0 0 0 0,0 0 0 0 0,0 1 0 0 0,0-1-1 0 0,0 0 1 0 0,1 0 0 0 0,-1 0 0 0 0,0 1 0 0 0,0-1-1 0 0,0 0 1 0 0,0 0 0 0 0,0 0 0 0 0,0 1 0 0 0,0-1 0 0 0,0 0-1 0 0,0 0 1 0 0,0 0 0 0 0,0 1 0 0 0,0-1 0 0 0,0 0-1 0 0,0 0 1 0 0,-1 0 0 0 0,1 1 0 0 0,0-1 0 0 0,0 0 0 0 0,0 0-1 0 0,0 0 1 0 0,0 0 0 0 0,0 1 0 0 0,0-1 0 0 0,-1 0-1 0 0,1 0 1 0 0,0 0 0 0 0,0 0 0 0 0,0 1 0 0 0,0-1 0 0 0,0 0-1 0 0,-1 0 1 0 0,1 0 0 0 0,0 0 0 0 0,-7 1-1044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28:14.711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 1 104 0 0,'0'2'254'0'0,"0"0"-1"0"0,0 1 1 0 0,0-1-1 0 0,0 0 1 0 0,1 1 0 0 0,-1-1-1 0 0,1 0 1 0 0,-1 1-1 0 0,1-1 1 0 0,0 0 0 0 0,0 0-1 0 0,1 4 1 0 0,0-5-203 0 0,-1 0 1 0 0,0 0-1 0 0,1 0 1 0 0,-1 0-1 0 0,0 0 0 0 0,1 0 1 0 0,0 0-1 0 0,-1-1 1 0 0,1 1-1 0 0,-1 0 1 0 0,1-1-1 0 0,0 1 1 0 0,-1-1-1 0 0,1 0 0 0 0,0 1 1 0 0,-1-1-1 0 0,1 0 1 0 0,0 0-1 0 0,2-1 1 0 0,42 6 414 0 0,-34-3-328 0 0,0-1 1 0 0,0 0-1 0 0,16-1 1 0 0,88-17 116 0 0,-49 7-1502 0 0,-64 9 935 0 0,-1 1 0 0 0,1-1 0 0 0,0 0 0 0 0,-1 1 0 0 0,1-2 0 0 0,0 1-1 0 0,-1 0 1 0 0,1 0 0 0 0,-1-1 0 0 0,4-2 0 0 0,2-4-521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28:15.054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2 48 444 0 0,'0'-10'1883'0'0,"0"8"-1624"0"0,-1 1-1 0 0,1 0 1 0 0,0-1 0 0 0,0 1-1 0 0,0-1 1 0 0,0 1 0 0 0,0 0-1 0 0,0-1 1 0 0,0 1 0 0 0,1-1-1 0 0,-1 1 1 0 0,0-1-1 0 0,1 1 1 0 0,-1 0 0 0 0,1-1-1 0 0,-1 1 1 0 0,1 0 0 0 0,0 0-1 0 0,0-1 1 0 0,1-1 0 0 0,0-1 526 0 0,-1 2-750 0 0,4 6-33 0 0,-2 1 9 0 0,1 0-1 0 0,-2 1 0 0 0,1-1 0 0 0,0 1 0 0 0,-1-1 0 0 0,2 9 0 0 0,8 18 12 0 0,1-4 34 0 0,11 36 0 0 0,-5-11 255 0 0,-3 8-48 0 0,-13-53-241 0 0,-1-1 1 0 0,1 0 0 0 0,-1 1 0 0 0,0-1-1 0 0,-1 1 1 0 0,2 14 0 0 0,0-14-19 0 0,1 3 1180 0 0,-10-29 1285 0 0,-5-14-2530 0 0,5 12-39 0 0,4 16 73 0 0,1 1-1 0 0,0-1 0 0 0,-1 0 1 0 0,2 1-1 0 0,-1-1 0 0 0,0-7 1 0 0,-2-27-57 0 0,2 33 85 0 0,0 0-1 0 0,0 0 0 0 0,1 0 0 0 0,-1 0 0 0 0,1 0 0 0 0,1 0 0 0 0,-1 0 0 0 0,1 0 0 0 0,0 0 0 0 0,0 0 0 0 0,0 0 0 0 0,0 0 1 0 0,1 1-1 0 0,0-1 0 0 0,3-4 0 0 0,-1 1-72 0 0,0 0 0 0 0,1 1 0 0 0,1-1 0 0 0,-1 1 0 0 0,1 0 0 0 0,0 1 0 0 0,0 0 0 0 0,1 0 1 0 0,0 0-1 0 0,0 0 0 0 0,1 1 0 0 0,-1 1 0 0 0,1-1 0 0 0,0 1 0 0 0,17-6 0 0 0,-14 7-280 0 0,-5 1 127 0 0,-1 0 0 0 0,1 1 1 0 0,-1 0-1 0 0,1 0 0 0 0,-1 0 1 0 0,8 0-1 0 0,-12 1 37 0 0,0 0 0 0 0,0 1-1 0 0,0-1 1 0 0,0 0 0 0 0,0 1 0 0 0,0-1-1 0 0,0 0 1 0 0,0 1 0 0 0,0-1 0 0 0,0 1 0 0 0,0 0-1 0 0,0-1 1 0 0,0 1 0 0 0,0 0 0 0 0,-1-1-1 0 0,1 1 1 0 0,0 0 0 0 0,0 0 0 0 0,-1 0 0 0 0,1 0-1 0 0,-1 0 1 0 0,1 0 0 0 0,-1 0 0 0 0,1 0-1 0 0,-1 0 1 0 0,1 0 0 0 0,-1 0 0 0 0,0 0 0 0 0,0 0-1 0 0,1 0 1 0 0,-1 0 0 0 0,0 0 0 0 0,0 0-1 0 0,0 0 1 0 0,0 0 0 0 0,0 0 0 0 0,-1 2 0 0 0,1 4-1243 0 0,0-2 550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28:15.602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9 24 1008 0 0,'-8'-4'5910'0'0,"9"82"-5263"0"0,0-51-564 0 0,2 1 1 0 0,6 30-1 0 0,-3-29 6 0 0,4 18 22 0 0,-2-21-61 0 0,-6-16 106 0 0,-2-10-139 0 0,0 0-1 0 0,0 0 1 0 0,0 1 0 0 0,0-1-1 0 0,0 0 1 0 0,0 0-1 0 0,0 0 1 0 0,0 1 0 0 0,0-1-1 0 0,0 0 1 0 0,0 0-1 0 0,0 0 1 0 0,0 0-1 0 0,1 1 1 0 0,-1-1 0 0 0,0 0-1 0 0,0 0 1 0 0,0 0-1 0 0,0 0 1 0 0,0 0 0 0 0,0 1-1 0 0,0-1 1 0 0,0 0-1 0 0,0 0 1 0 0,1 0-1 0 0,-1 0 1 0 0,0 0 0 0 0,0 0-1 0 0,0 0 1 0 0,0 1-1 0 0,0-1 1 0 0,1 0-1 0 0,-1 0 1 0 0,0 0 0 0 0,0 0-1 0 0,0 0 1 0 0,0 0-1 0 0,1 0 1 0 0,-1 0 0 0 0,0 0-1 0 0,0 0 1 0 0,3 0 1401 0 0,-12-14-375 0 0,4 3-869 0 0,2 6-168 0 0,1-1 1 0 0,-1 1-1 0 0,1-1 1 0 0,0 0-1 0 0,0 0 1 0 0,1 0-1 0 0,-1-10 0 0 0,-6-52-56 0 0,8 63 46 0 0,0-1-1 0 0,0 1 1 0 0,1-1-1 0 0,-1 0 0 0 0,1 1 1 0 0,1-1-1 0 0,-1 1 1 0 0,1 0-1 0 0,0 0 0 0 0,0-1 1 0 0,1 1-1 0 0,-1 1 1 0 0,1-1-1 0 0,0 0 0 0 0,1 1 1 0 0,-1-1-1 0 0,1 1 1 0 0,0 0-1 0 0,8-7 0 0 0,0 1-107 0 0,1 1-1 0 0,0 1 1 0 0,1 0-1 0 0,0 0 1 0 0,0 2-1 0 0,1 0 1 0 0,0 0-1 0 0,16-3 1 0 0,-30 9 30 0 0,0-1 1 0 0,1 1 0 0 0,-1 0 0 0 0,0 0 0 0 0,0-1 0 0 0,0 1-1 0 0,0 0 1 0 0,0 0 0 0 0,0 0 0 0 0,1 0 0 0 0,-1 1 0 0 0,0-1-1 0 0,0 0 1 0 0,0 0 0 0 0,0 1 0 0 0,0-1 0 0 0,0 0 0 0 0,0 1-1 0 0,0-1 1 0 0,0 1 0 0 0,0 0 0 0 0,0-1 0 0 0,0 1 0 0 0,0 0 0 0 0,0-1-1 0 0,-1 1 1 0 0,1 0 0 0 0,0 0 0 0 0,1 2 0 0 0,-1-1-539 0 0,0 0 1 0 0,0 1 0 0 0,0-1 0 0 0,0 1 0 0 0,0 0-1 0 0,0-1 1 0 0,-1 1 0 0 0,1 0 0 0 0,-1-1 0 0 0,0 5-1 0 0,0-2-331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28:16.011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114 22 1056 0 0,'0'-1'170'0'0,"0"0"0"0"0,0 0 0 0 0,-1 0 0 0 0,1 1 0 0 0,0-1 0 0 0,-1 0 0 0 0,1 0 0 0 0,0 1 0 0 0,-1-1 0 0 0,1 0 0 0 0,-1 1 0 0 0,1-1 0 0 0,-1 0 0 0 0,1 1 0 0 0,-1-1 0 0 0,0 1 0 0 0,1-1 0 0 0,-1 1 0 0 0,0-1 0 0 0,1 1 0 0 0,-1 0 0 0 0,0-1 0 0 0,0 1 0 0 0,1 0 0 0 0,-1-1 0 0 0,0 1 0 0 0,0 0 0 0 0,1 0 0 0 0,-1 0 0 0 0,0 0 0 0 0,0 0 0 0 0,0 0 0 0 0,0 0 0 0 0,-1 0 0 0 0,-1 0-114 0 0,0 0-1 0 0,0 0 1 0 0,0 0-1 0 0,0 1 1 0 0,0-1-1 0 0,0 1 0 0 0,0 0 1 0 0,0 0-1 0 0,-3 2 1 0 0,1 0-29 0 0,0 1 0 0 0,1 0 0 0 0,-1 0 0 0 0,1 1 0 0 0,0-1 0 0 0,1 1 0 0 0,-1 0 0 0 0,1 0 0 0 0,0 0 0 0 0,0 0 0 0 0,0 0 0 0 0,1 1 0 0 0,0-1 0 0 0,0 1 0 0 0,0 0 0 0 0,1 0 0 0 0,0 0 0 0 0,0-1 0 0 0,0 1 1 0 0,1 0-1 0 0,0 0 0 0 0,0 0 0 0 0,0 0 0 0 0,3 12 0 0 0,-2-15-20 0 0,0 0 1 0 0,1 0-1 0 0,-1 0 1 0 0,1 0-1 0 0,0 0 1 0 0,-1 0-1 0 0,1 0 0 0 0,0-1 1 0 0,1 1-1 0 0,-1-1 1 0 0,0 1-1 0 0,5 2 1 0 0,34 21 45 0 0,-38-24-45 0 0,0-1-2 0 0,0 1 0 0 0,0-1 0 0 0,1 0 0 0 0,-1 0 0 0 0,0-1 0 0 0,1 1 0 0 0,-1-1 0 0 0,1 1 0 0 0,-1-1 0 0 0,0 0 0 0 0,1-1 0 0 0,-1 1 0 0 0,1 0 0 0 0,-1-1 0 0 0,0 0 0 0 0,1 0 0 0 0,-1 0 0 0 0,0 0 0 0 0,0-1 0 0 0,0 1 0 0 0,4-3 0 0 0,-4 3 8 0 0,-1-1 0 0 0,1 0 0 0 0,0 1 1 0 0,0-1-1 0 0,-1-1 0 0 0,0 1 0 0 0,1 0 1 0 0,-1-1-1 0 0,0 1 0 0 0,0-1 0 0 0,0 0 1 0 0,0 1-1 0 0,-1-1 0 0 0,1 0 0 0 0,-1 0 1 0 0,1 0-1 0 0,-1 0 0 0 0,0 0 0 0 0,0-1 1 0 0,-1 1-1 0 0,2-6 0 0 0,-3 1 1 0 0,1 0-1 0 0,-1 0 1 0 0,0 0 0 0 0,-1 0-1 0 0,0 1 1 0 0,0-1-1 0 0,-1 1 1 0 0,0-1 0 0 0,0 1-1 0 0,-1 0 1 0 0,0 0-1 0 0,0 0 1 0 0,0 1 0 0 0,-1-1-1 0 0,0 1 1 0 0,-1 0-1 0 0,1 0 1 0 0,-11-7 0 0 0,13 11-145 0 0,-1 0 0 0 0,1 1 0 0 0,-1-1 1 0 0,0 1-1 0 0,1 0 0 0 0,-1 0 0 0 0,0 0 1 0 0,0 1-1 0 0,0-1 0 0 0,0 1 0 0 0,0 0 1 0 0,1 0-1 0 0,-1 0 0 0 0,0 1 0 0 0,0-1 0 0 0,-6 3 1 0 0,7-3-333 0 0,-1 1 1 0 0,1 0 0 0 0,0 0 0 0 0,-1 1-1 0 0,1-1 1 0 0,0 1 0 0 0,0 0-1 0 0,0 0 1 0 0,0 0 0 0 0,0 0-1 0 0,-3 3 1 0 0,5 0-571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26:40.015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89 9 664 0 0,'7'-4'6920'0'0,"-10"5"-6803"0"0,0 0-1 0 0,0 1 1 0 0,0-1 0 0 0,1 1-1 0 0,-1-1 1 0 0,1 1-1 0 0,-1 0 1 0 0,1 0 0 0 0,0 1-1 0 0,0-1 1 0 0,0 0 0 0 0,0 1-1 0 0,-3 4 1 0 0,-28 42-117 0 0,29-44 7 0 0,1 0 1 0 0,1 0-1 0 0,-1 0 0 0 0,1 0 1 0 0,0 1-1 0 0,0-1 0 0 0,0 1 1 0 0,1-1-1 0 0,0 1 0 0 0,0 0 1 0 0,0-1-1 0 0,1 12 0 0 0,0-15-7 0 0,-1 2 17 0 0,1 1 0 0 0,0-1 1 0 0,0 1-1 0 0,0-1 1 0 0,1 0-1 0 0,-1 1 1 0 0,1-1-1 0 0,0 0 1 0 0,1 0-1 0 0,-1 1 1 0 0,1-1-1 0 0,-1 0 1 0 0,1 0-1 0 0,4 4 1 0 0,-4-4-11 0 0,1 0 0 0 0,0-1 1 0 0,0 0-1 0 0,0 1 1 0 0,0-1-1 0 0,0 0 1 0 0,1-1-1 0 0,-1 1 0 0 0,7 3 1 0 0,-8-5-7 0 0,1 0-1 0 0,-1 0 1 0 0,1-1-1 0 0,0 1 1 0 0,-1 0 0 0 0,1-1-1 0 0,0 0 1 0 0,0 0 0 0 0,-1 1-1 0 0,1-2 1 0 0,0 1 0 0 0,0 0-1 0 0,-1 0 1 0 0,1-1 0 0 0,0 0-1 0 0,-1 1 1 0 0,4-3 0 0 0,2 0-1 0 0,-2 2 9 0 0,0-1 0 0 0,-1-1-1 0 0,1 1 1 0 0,-1-1 0 0 0,0 0-1 0 0,0 0 1 0 0,0-1 0 0 0,8-7-1 0 0,-10 9-5 0 0,0 0 0 0 0,0-1 0 0 0,0 0 0 0 0,0 0-1 0 0,-1 0 1 0 0,1 0 0 0 0,-1 0 0 0 0,0 0 0 0 0,0-1-1 0 0,0 1 1 0 0,0-1 0 0 0,0 0 0 0 0,-1 1 0 0 0,0-1 0 0 0,0 0-1 0 0,0 0 1 0 0,0 0 0 0 0,0 1 0 0 0,-1-1 0 0 0,0-5 0 0 0,0-1 17 0 0,-1 0 1 0 0,-1 0-1 0 0,1 0 1 0 0,-2 0-1 0 0,0 0 0 0 0,0 0 1 0 0,0 0-1 0 0,-1 1 1 0 0,-1 0-1 0 0,-9-16 1 0 0,11 21-103 0 0,1 1 1 0 0,-1 0-1 0 0,0 1 0 0 0,0-1 1 0 0,0 1-1 0 0,0-1 0 0 0,0 1 1 0 0,0 0-1 0 0,0 0 0 0 0,-1 0 1 0 0,1 0-1 0 0,-1 1 1 0 0,0-1-1 0 0,1 1 0 0 0,-1 0 1 0 0,0 0-1 0 0,0 1 0 0 0,0-1 1 0 0,0 1-1 0 0,0 0 0 0 0,0 0 1 0 0,1 0-1 0 0,-1 0 1 0 0,0 1-1 0 0,0-1 0 0 0,0 1 1 0 0,0 0-1 0 0,1 0 0 0 0,-1 0 1 0 0,-4 3-1 0 0,2-1-298 0 0,-13 10-1516 0 0,18-12 1617 0 0,1 0 0 0 0,-1-1-1 0 0,1 1 1 0 0,-1 0 0 0 0,1 0 0 0 0,-1 0 0 0 0,1 0 0 0 0,0 0 0 0 0,-1 0-1 0 0,1 0 1 0 0,0 0 0 0 0,0 0 0 0 0,0 0 0 0 0,0 1 0 0 0,0 6-578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28:16.568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92 892 0 0,'1'0'309'0'0,"0"-1"0"0"0,0 0 0 0 0,0 1 1 0 0,0-1-1 0 0,-1 0 0 0 0,1 1 0 0 0,0-1 0 0 0,0 0 0 0 0,-1 0 0 0 0,1 0 0 0 0,-1 0 1 0 0,1 0-1 0 0,-1 0 0 0 0,1-1 0 0 0,-1 2-254 0 0,0-1 0 0 0,0 1 0 0 0,0 0 0 0 0,0-1 1 0 0,1 1-1 0 0,-1 0 0 0 0,0 0 0 0 0,0-1 0 0 0,0 1 0 0 0,0 0 0 0 0,0 0 1 0 0,0-1-1 0 0,1 1 0 0 0,-1 0 0 0 0,0 0 0 0 0,0 0 0 0 0,0-1 0 0 0,1 1 0 0 0,-1 0 1 0 0,0 0-1 0 0,0 0 0 0 0,1 0 0 0 0,-1-1 0 0 0,0 1 0 0 0,0 0 0 0 0,1 0 1 0 0,-1 0-1 0 0,0 0 0 0 0,0 0 0 0 0,1 0 0 0 0,-1 0 0 0 0,0 0 0 0 0,0 0 0 0 0,1 0 1 0 0,-1 0-1 0 0,0 0 0 0 0,1 0 0 0 0,-1 0 0 0 0,0 0 0 0 0,0 0 0 0 0,1 0 1 0 0,-1 0-1 0 0,0 0 0 0 0,1 0 0 0 0,-1 0 0 0 0,0 1 0 0 0,0-1 0 0 0,1 0 0 0 0,-1 0 1 0 0,0 0-1 0 0,0 0 0 0 0,0 1 0 0 0,1-1 0 0 0,15 19-31 0 0,-7-7 1 0 0,-1-1 6 0 0,0 0 1 0 0,-1 0-1 0 0,-1 1 0 0 0,0 0 1 0 0,0 0-1 0 0,5 22 1 0 0,1-4-20 0 0,2 23 136 0 0,-11-41-105 0 0,0 0 1 0 0,7 19-1 0 0,-8-18-21 0 0,-2-13-14 0 0,0 1 0 0 0,0-1 0 0 0,0 1 0 0 0,0 0 0 0 0,0-1 0 0 0,0 1 0 0 0,0-1 0 0 0,0 1 0 0 0,0-1 0 0 0,0 1 0 0 0,1-1 0 0 0,-1 1 0 0 0,0-1 0 0 0,0 1 0 0 0,1-1 0 0 0,-1 1-1 0 0,0-1 1 0 0,0 1 0 0 0,1-1 0 0 0,-1 1 0 0 0,0-1 0 0 0,1 0 0 0 0,-1 1 0 0 0,1-1 0 0 0,0 1 0 0 0,2 5 973 0 0,-3-6-968 0 0,0 1 0 0 0,0-1 0 0 0,0 0 0 0 0,0 0 0 0 0,0 0 0 0 0,0 0 0 0 0,0 0 0 0 0,0 1 0 0 0,0-1 0 0 0,0 0 0 0 0,0 0 0 0 0,0 0 0 0 0,0 0 0 0 0,0 0 0 0 0,0 0 0 0 0,0 1 0 0 0,1-1 0 0 0,-1 0 0 0 0,0 0 0 0 0,0 0 0 0 0,0 0 0 0 0,0 0 0 0 0,0 0 0 0 0,0 0 0 0 0,0 1 0 0 0,0-1 0 0 0,0 0 0 0 0,1 0 0 0 0,-1 0 0 0 0,0 0 0 0 0,0 0 0 0 0,0 0 0 0 0,0 0 0 0 0,0 0 0 0 0,0 0 0 0 0,1 0 0 0 0,-1 0 0 0 0,0 0 0 0 0,0 0 0 0 0,0 0 0 0 0,0 0 0 0 0,0 0 0 0 0,0 0 0 0 0,1 0 0 0 0,-1 0 0 0 0,0 0 0 0 0,0 0 0 0 0,0 0 0 0 0,0 0 0 0 0,0 0 0 0 0,1 0 0 0 0,-1 0 0 0 0,0 0 0 0 0,-1 0 35 0 0,1-1 0 0 0,-1 1 0 0 0,1 0 0 0 0,0-1-1 0 0,-1 1 1 0 0,1 0 0 0 0,-1-1 0 0 0,1 1 0 0 0,0-1 0 0 0,-1 1 0 0 0,1 0 0 0 0,0-1-1 0 0,-1 1 1 0 0,1-1 0 0 0,0 1 0 0 0,0-1 0 0 0,-1 1 0 0 0,1-1 0 0 0,0 1 0 0 0,0-1-1 0 0,0 1 1 0 0,0-1 0 0 0,0 1 0 0 0,0-1 0 0 0,-1 0 0 0 0,1 1 0 0 0,1-1 0 0 0,-1 1-1 0 0,0-1 1 0 0,0-23-28 0 0,0 17 50 0 0,0-12-87 0 0,0-5-21 0 0,0-1 1 0 0,2 1-1 0 0,6-31 1 0 0,-6 47 13 0 0,2 1 0 0 0,-1-1-1 0 0,1 1 1 0 0,0 1 0 0 0,1-1 0 0 0,-1 0 0 0 0,1 1 0 0 0,1 0 0 0 0,-1 0 0 0 0,1 1 0 0 0,9-8-1 0 0,8-4-338 0 0,0 1-1 0 0,30-16 1 0 0,20-1-1877 0 0,-70 32 1783 0 0,1 0 0 0 0,-1 0 0 0 0,0 0 0 0 0,1 0 0 0 0,-1 0 0 0 0,0 1 0 0 0,1-1 0 0 0,-1 1 0 0 0,1 0 0 0 0,-1 0 0 0 0,1 1 0 0 0,-1-1 0 0 0,0 1 0 0 0,6 1 1 0 0,-8 1-700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28:17.765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110 14 632 0 0,'1'-11'4962'0'0,"-1"11"-4910"0"0,0-1-1 0 0,0 1 1 0 0,0 0-1 0 0,1-1 515 0 0,-1 1-514 0 0,0 0-1 0 0,1 0 1 0 0,-1 0-1 0 0,0-1 1 0 0,0 1-1 0 0,0 0 1 0 0,0 0-1 0 0,0 0 1 0 0,1 0-1 0 0,-1 0 1 0 0,0 0-1 0 0,0 0 0 0 0,0 0 1 0 0,0 0-1 0 0,0 0 1 0 0,1 0-1 0 0,-1 0 1 0 0,0 0-1 0 0,0 0 1 0 0,0 0-1 0 0,0 0 1 0 0,0 0-1 0 0,1 0 1 0 0,-1 0-1 0 0,0 0 0 0 0,0 1 1 0 0,0-1-1 0 0,0 0 1 0 0,1 0 102 0 0,-1 0-102 0 0,1 2-47 0 0,-1 0 0 0 0,1 0 0 0 0,-1-1 0 0 0,0 1 0 0 0,1 0 0 0 0,-1 0 0 0 0,0 0 0 0 0,0 0-1 0 0,0 0 1 0 0,-1 3 0 0 0,2 11 30 0 0,44 235 253 0 0,-40-208-265 0 0,-2-15-12 0 0,1 0 0 0 0,7 27-1 0 0,-8-40 46 0 0,-3-15-44 0 0,0 1-1 0 0,0 0 1 0 0,0 0-1 0 0,0-1 1 0 0,0 1-1 0 0,1 0 1 0 0,-1 0-1 0 0,0-1 1 0 0,0 1-1 0 0,1 0 1 0 0,-1 0-1 0 0,0-1 1 0 0,1 1-1 0 0,-1 0 1 0 0,1-1-1 0 0,-1 1 1 0 0,1 0-1 0 0,1 9 674 0 0,-2-8 59 0 0,0-6 759 0 0,-1 0-1443 0 0,0-1 1 0 0,0 0-1 0 0,-1 0 0 0 0,1 1 0 0 0,-1-1 0 0 0,-5-8 0 0 0,-2-7-25 0 0,-1-11-41 0 0,2 1-1 0 0,1-1 1 0 0,1 0 0 0 0,2 0 0 0 0,1-1 0 0 0,1-32-1 0 0,2 58 4 0 0,0 0 0 0 0,1 0 0 0 0,-1-1 0 0 0,1 1 0 0 0,0 0-1 0 0,1 0 1 0 0,-1 0 0 0 0,1 1 0 0 0,1-1 0 0 0,-1 0 0 0 0,1 1 0 0 0,0-1-1 0 0,0 1 1 0 0,0 0 0 0 0,1 0 0 0 0,0 0 0 0 0,0 0 0 0 0,7-5-1 0 0,3-4-22 0 0,-11 11 10 0 0,0 1 0 0 0,0-1 1 0 0,0 0-1 0 0,0 1 0 0 0,0 0 0 0 0,0 0 1 0 0,1 0-1 0 0,-1 0 0 0 0,1 0 0 0 0,5-2 0 0 0,-1 2-22 0 0,-1 1-1 0 0,1-1 0 0 0,-1 1 0 0 0,1 0 1 0 0,-1 1-1 0 0,1 0 0 0 0,-1 0 0 0 0,1 1 1 0 0,-1 0-1 0 0,9 2 0 0 0,-12-2 16 0 0,0 0 0 0 0,0 1 0 0 0,0-1 0 0 0,0 1-1 0 0,0 0 1 0 0,0 0 0 0 0,-1 1 0 0 0,1-1 0 0 0,-1 1 0 0 0,1-1 0 0 0,-1 1 0 0 0,0 0-1 0 0,0 0 1 0 0,0 1 0 0 0,-1-1 0 0 0,1 1 0 0 0,-1-1 0 0 0,0 1 0 0 0,2 4 0 0 0,-3-6 15 0 0,-1 0 0 0 0,1-1 0 0 0,-1 1 1 0 0,1 0-1 0 0,-1 0 0 0 0,0 0 0 0 0,1 0 1 0 0,-1 0-1 0 0,0 0 0 0 0,-1 0 0 0 0,1 0 1 0 0,0 0-1 0 0,0 0 0 0 0,-1 0 0 0 0,1-1 1 0 0,-1 1-1 0 0,0 0 0 0 0,1 0 0 0 0,-1 0 1 0 0,0-1-1 0 0,0 1 0 0 0,0 0 0 0 0,0-1 1 0 0,0 1-1 0 0,-1-1 0 0 0,1 1 0 0 0,0-1 1 0 0,-1 0-1 0 0,-2 3 0 0 0,-5 2 4 0 0,1 0-1 0 0,-1 0 1 0 0,-1-1-1 0 0,-10 4 1 0 0,14-6-14 0 0,-46 18-944 0 0,-79 22 0 0 0,37-15-1060 0 0,54-10-1178 0 0,47-17 571 0 0,1-1 1849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28:18.273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163 55 176 0 0,'3'-3'570'0'0,"10"-16"3627"0"0,-13 19-4113 0 0,1-1-1 0 0,-1 1 1 0 0,0-1-1 0 0,0 0 1 0 0,0 1-1 0 0,0-1 1 0 0,0 1-1 0 0,0-1 1 0 0,0 0 0 0 0,0 1-1 0 0,0-1 1 0 0,0 0-1 0 0,0 1 1 0 0,0-1-1 0 0,0 1 1 0 0,-1-1-1 0 0,1 1 1 0 0,0-1-1 0 0,0 0 1 0 0,-1 1 0 0 0,1-1-1 0 0,0 1 1 0 0,-1-1-1 0 0,1 1 1 0 0,0-1-1 0 0,-1 1 1 0 0,1 0-1 0 0,-1-1 1 0 0,1 1-1 0 0,-1-1 1 0 0,1 1 0 0 0,-1 0-1 0 0,1-1 1 0 0,-1 1-1 0 0,0 0 1 0 0,-8-6 597 0 0,8 5-657 0 0,-1 0 0 0 0,1 0 0 0 0,0 0 0 0 0,0 0-1 0 0,-1 1 1 0 0,1-1 0 0 0,0 1 0 0 0,-1-1 0 0 0,1 1 0 0 0,0-1-1 0 0,-1 1 1 0 0,1 0 0 0 0,-1 0 0 0 0,1-1 0 0 0,-1 1 0 0 0,1 0 0 0 0,-1 1-1 0 0,1-1 1 0 0,0 0 0 0 0,-1 0 0 0 0,-1 1 0 0 0,-6 1-16 0 0,1 1 1 0 0,0-1-1 0 0,-1 2 1 0 0,1-1 0 0 0,0 1-1 0 0,1 0 1 0 0,-1 1-1 0 0,1 0 1 0 0,0 0-1 0 0,0 1 1 0 0,0-1-1 0 0,1 2 1 0 0,0-1-1 0 0,-7 9 1 0 0,11-13-9 0 0,1 1 0 0 0,0 0 0 0 0,-1 0 0 0 0,1-1 0 0 0,0 1 0 0 0,0 0 1 0 0,1 0-1 0 0,-1 0 0 0 0,0 0 0 0 0,1 0 0 0 0,0 0 0 0 0,0 0 0 0 0,0 0 0 0 0,0 0 0 0 0,0 0 0 0 0,1 0 0 0 0,-1 0 1 0 0,1 0-1 0 0,0 0 0 0 0,1 4 0 0 0,-1-5-3 0 0,0 0 0 0 0,0 0 1 0 0,0 0-1 0 0,0 0 0 0 0,0-1 0 0 0,0 1 0 0 0,0 0 1 0 0,1-1-1 0 0,-1 1 0 0 0,1-1 0 0 0,-1 1 1 0 0,1-1-1 0 0,0 0 0 0 0,-1 1 0 0 0,1-1 0 0 0,0 0 1 0 0,0 0-1 0 0,0 0 0 0 0,0-1 0 0 0,0 1 1 0 0,0 0-1 0 0,0-1 0 0 0,0 1 0 0 0,0-1 0 0 0,0 0 1 0 0,0 0-1 0 0,1 0 0 0 0,-1 0 0 0 0,4 0 1 0 0,1-1-17 0 0,1-1 1 0 0,-1 1 0 0 0,1-1 0 0 0,-1-1 0 0 0,0 1 0 0 0,13-7 0 0 0,-16 7 22 0 0,-1 0-1 0 0,0 0 0 0 0,0-1 1 0 0,-1 1-1 0 0,1-1 0 0 0,0 1 0 0 0,-1-1 1 0 0,1 0-1 0 0,-1 0 0 0 0,0 0 1 0 0,0 0-1 0 0,0 0 0 0 0,-1-1 1 0 0,1 1-1 0 0,1-7 0 0 0,0-2 113 0 0,-1 0-1 0 0,-1 0 1 0 0,0 0-1 0 0,-1-18 1 0 0,0 19 10 0 0,-4 0-34 0 0,1 7-151 0 0,2 6-57 0 0,-7 113 139 0 0,7-83-24 0 0,0-23-1 0 0,0 0 0 0 0,1 0-1 0 0,0 0 1 0 0,0 0 0 0 0,1 0 0 0 0,0 0 0 0 0,1 0 0 0 0,5 16 0 0 0,4 2-55 0 0,-10-23 0 0 0,0 1 0 0 0,1-1 0 0 0,0 0 0 0 0,0 0 0 0 0,0 0 0 0 0,0 0 0 0 0,1 0 0 0 0,3 4 0 0 0,-5-6 55 0 0,3 2-344 0 0,0 0 0 0 0,0 0 0 0 0,0 0 0 0 0,0 0 0 0 0,8 5 0 0 0,-10-8 156 0 0,-1-1 0 0 0,0 1 0 0 0,1-1 1 0 0,-1 1-1 0 0,1-1 0 0 0,-1 1 0 0 0,0-1 0 0 0,1 0 0 0 0,-1 0 0 0 0,1 0 0 0 0,-1 0 1 0 0,1 0-1 0 0,-1 0 0 0 0,1 0 0 0 0,-1 0 0 0 0,1 0 0 0 0,-1-1 0 0 0,0 1 0 0 0,1-1 1 0 0,-1 1-1 0 0,1-1 0 0 0,-1 1 0 0 0,0-1 0 0 0,0 0 0 0 0,1 0 0 0 0,1-1 1 0 0,11-7-1022 0 0,2 0 510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28:18.966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269 70 4 0 0,'-10'-16'2603'0'0,"9"14"-2290"0"0,0 0 0 0 0,0 0 1 0 0,0 0-1 0 0,0 0 0 0 0,0 0 0 0 0,-1 1 1 0 0,1-1-1 0 0,-1 0 0 0 0,-1-1 0 0 0,-13-20 2079 0 0,15 22-2353 0 0,0 0 0 0 0,1 1 0 0 0,-1-1 1 0 0,0 0-1 0 0,0 0 0 0 0,0 1 0 0 0,0-1 0 0 0,1 0 0 0 0,-1 1 0 0 0,0-1 0 0 0,0 1 0 0 0,0-1 0 0 0,0 1 0 0 0,-1-1 0 0 0,1 1 0 0 0,0 0 0 0 0,0-1 0 0 0,0 1 0 0 0,0 0 0 0 0,0 0 0 0 0,0 0 0 0 0,0 0 0 0 0,-1 0 0 0 0,1 0 0 0 0,0 0 0 0 0,0 1 0 0 0,0-1 0 0 0,0 0 0 0 0,0 1 0 0 0,0-1 0 0 0,0 0 0 0 0,0 1 0 0 0,0-1 0 0 0,0 1 0 0 0,0 0 0 0 0,0-1 0 0 0,0 1 1 0 0,-1 1-1 0 0,-3 1-45 0 0,0 0 1 0 0,1 1-1 0 0,-1-1 1 0 0,1 1 0 0 0,0 0-1 0 0,0 1 1 0 0,0-1-1 0 0,-4 8 1 0 0,-23 43 56 0 0,26-44-31 0 0,3-8-31 0 0,1 0 0 0 0,0 0 1 0 0,0 1-1 0 0,0-1 1 0 0,0 1-1 0 0,1-1 0 0 0,-1 0 1 0 0,1 1-1 0 0,0-1 1 0 0,0 1-1 0 0,0-1 0 0 0,1 1 1 0 0,-1-1-1 0 0,1 1 1 0 0,0-1-1 0 0,0 1 0 0 0,1 2 1 0 0,0-1-59 0 0,-2-5 63 0 0,0 1 1 0 0,0 0 0 0 0,1-1-1 0 0,-1 1 1 0 0,0 0-1 0 0,0 0 1 0 0,1-1-1 0 0,-1 1 1 0 0,0 0-1 0 0,1-1 1 0 0,-1 1-1 0 0,0-1 1 0 0,1 1 0 0 0,-1 0-1 0 0,1-1 1 0 0,-1 1-1 0 0,1-1 1 0 0,0 1-1 0 0,-1-1 1 0 0,1 0-1 0 0,-1 1 1 0 0,1-1-1 0 0,0 1 1 0 0,-1-1-1 0 0,1 0 1 0 0,0 0 0 0 0,0 1-1 0 0,-1-1 1 0 0,1 0-1 0 0,0 0 1 0 0,0 0-1 0 0,-1 0 1 0 0,1 0-1 0 0,0 0 1 0 0,0 0-1 0 0,-1 0 1 0 0,1 0 0 0 0,0 0-1 0 0,-1 0 1 0 0,2-1-1 0 0,3 0 7 0 0,-1-1-1 0 0,1 1 1 0 0,-1-1 0 0 0,0 0-1 0 0,0 0 1 0 0,0 0 0 0 0,0-1-1 0 0,-1 0 1 0 0,1 1 0 0 0,-1-1-1 0 0,1-1 1 0 0,-1 1-1 0 0,0 0 1 0 0,0-1 0 0 0,0 1-1 0 0,-1-1 1 0 0,1 0 0 0 0,-1 0-1 0 0,2-5 1 0 0,0-1 189 0 0,-1-1 1 0 0,0 1-1 0 0,-1-1 0 0 0,0 0 1 0 0,0 0-1 0 0,-1 1 0 0 0,-1-16 1 0 0,0 26-194 0 0,0 0 1 0 0,0 0 0 0 0,0 0 0 0 0,0 1-1 0 0,0-1 1 0 0,0 0 0 0 0,0 0-1 0 0,0 0 1 0 0,0 0 0 0 0,0 0 0 0 0,0 0-1 0 0,0 0 1 0 0,1 0 0 0 0,-1 0-1 0 0,0 0 1 0 0,0 0 0 0 0,0 0 0 0 0,0 1-1 0 0,0-1 1 0 0,0 0 0 0 0,0 0-1 0 0,0 0 1 0 0,0 0 0 0 0,0 0 0 0 0,1 0-1 0 0,-1 0 1 0 0,0 0 0 0 0,0 0-1 0 0,0 0 1 0 0,0 0 0 0 0,0 0 0 0 0,0 0-1 0 0,0 0 1 0 0,0 0 0 0 0,0 0-1 0 0,1 0 1 0 0,-1 0 0 0 0,0 0 0 0 0,0 0-1 0 0,0 0 1 0 0,0 0 0 0 0,0 0 0 0 0,0-1-1 0 0,0 1 1 0 0,0 0 0 0 0,0 0-1 0 0,0 0 1 0 0,1 0 0 0 0,-1 0 0 0 0,0 0-1 0 0,0 0 1 0 0,4 14-78 0 0,-3-4 81 0 0,0-1 1 0 0,1 0-1 0 0,1 1 1 0 0,-1-1-1 0 0,8 16 0 0 0,3 11 53 0 0,14 65-67 0 0,24 170 0 0 0,-50-256-35 0 0,0-1 0 0 0,0 1 1 0 0,-1 0-1 0 0,-1-1 0 0 0,-1 1 0 0 0,-4 19 0 0 0,4-21-20 0 0,-5 12-14 0 0,6-24 84 0 0,0 0 1 0 0,1 0-1 0 0,-1 0 0 0 0,0 0 1 0 0,0 0-1 0 0,0-1 0 0 0,0 1 0 0 0,0 0 1 0 0,0-1-1 0 0,0 1 0 0 0,0-1 1 0 0,0 1-1 0 0,0-1 0 0 0,0 1 1 0 0,0-1-1 0 0,0 0 0 0 0,0 0 0 0 0,0 1 1 0 0,-1-1-1 0 0,1 0 0 0 0,0 0 1 0 0,-2 0-1 0 0,-10-1 4 0 0,1 0 0 0 0,-1-1 0 0 0,1 0 0 0 0,-1-1 0 0 0,1-1 0 0 0,0 0 0 0 0,0 0 0 0 0,1-1 0 0 0,-16-9-1 0 0,6 2 83 0 0,-1-2-1 0 0,2-1 0 0 0,-33-29 0 0 0,49 39-48 0 0,-1 1 0 0 0,1-1-1 0 0,0 0 1 0 0,0 0 0 0 0,1 0 0 0 0,-1 0 0 0 0,1 0 0 0 0,1-1 0 0 0,-1 0-1 0 0,1 1 1 0 0,-3-10 0 0 0,4 12-34 0 0,1-1-1 0 0,-1 1 1 0 0,1-1-1 0 0,0 0 1 0 0,0 1-1 0 0,0-1 1 0 0,0 0-1 0 0,1 1 1 0 0,-1-1-1 0 0,1 0 1 0 0,0 1 0 0 0,0-1-1 0 0,1 1 1 0 0,-1 0-1 0 0,1-1 1 0 0,-1 1-1 0 0,1 0 1 0 0,0 0-1 0 0,0 0 1 0 0,5-5-1 0 0,10-10-16 0 0,0 1 0 0 0,2 1 0 0 0,0 1 0 0 0,1 0 0 0 0,30-16 0 0 0,114-49-1927 0 0,-76 40-1287 0 0,-71 31 1542 0 0,-1 0 0 0 0,16-13 0 0 0,-16 13 955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28:19.396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80 186 980 0 0,'17'-13'5722'0'0,"23"-7"-5206"0"0,-25 14-418 0 0,0-2 0 0 0,26-17 1 0 0,-36 22-96 0 0,-1 0 182 0 0,0 0-1 0 0,0-1 0 0 0,0 1 1 0 0,0-1-1 0 0,4-6 0 0 0,-7 10-150 0 0,0-1 1 0 0,-1 0-1 0 0,1 0 0 0 0,-1 0 0 0 0,1 0 0 0 0,-1 0 0 0 0,0 0 0 0 0,1 0 0 0 0,-1-1 0 0 0,0 1 0 0 0,0 0 1 0 0,1 0-1 0 0,-1 0 0 0 0,0 0 0 0 0,0 0 0 0 0,0 0 0 0 0,0 0 0 0 0,-1 0 0 0 0,1-1 0 0 0,0 1 0 0 0,0 0 1 0 0,-1 0-1 0 0,1 0 0 0 0,-1 0 0 0 0,1 0 0 0 0,-1 0 0 0 0,1 0 0 0 0,-1 0 0 0 0,1 0 0 0 0,-1 0 0 0 0,-1-1 1 0 0,-2-3-16 0 0,-1 1 1 0 0,1 0 0 0 0,-1 0 0 0 0,0 0 0 0 0,0 0-1 0 0,0 1 1 0 0,0-1 0 0 0,-1 1 0 0 0,1 1 0 0 0,-1-1-1 0 0,0 1 1 0 0,1 0 0 0 0,-1 0 0 0 0,-7-1 0 0 0,9 3-25 0 0,-1 0 0 0 0,0-1 0 0 0,0 2 0 0 0,1-1 0 0 0,-1 0 0 0 0,0 1 0 0 0,0 0 0 0 0,1 0 0 0 0,-1 1 0 0 0,1-1 0 0 0,-1 1 0 0 0,1 0 0 0 0,0 0 0 0 0,-1 0 0 0 0,1 1 0 0 0,0-1 0 0 0,1 1 0 0 0,-1 0 1 0 0,-4 4-1 0 0,3-2 5 0 0,0 1 1 0 0,0 0 0 0 0,0 0-1 0 0,1 1 1 0 0,0-1 0 0 0,0 1-1 0 0,0 0 1 0 0,1 0 0 0 0,0 0-1 0 0,0 1 1 0 0,1-1 0 0 0,0 1-1 0 0,0-1 1 0 0,1 1 0 0 0,-1 12-1 0 0,-2 9 22 0 0,3-25-21 0 0,0 1 0 0 0,0-1 0 0 0,1 1 0 0 0,-1-1 0 0 0,1 1 0 0 0,0-1 1 0 0,0 1-1 0 0,2 5 0 0 0,-1-4 10 0 0,1 1-6 0 0,-1 0 0 0 0,1 0 0 0 0,1-1-1 0 0,-1 1 1 0 0,7 11 0 0 0,-7-16-1 0 0,0 0 0 0 0,-1 0 0 0 0,1 0 0 0 0,0 0 1 0 0,0 0-1 0 0,0 0 0 0 0,1-1 0 0 0,-1 1 0 0 0,0-1 0 0 0,0 0 1 0 0,1 1-1 0 0,-1-1 0 0 0,1 0 0 0 0,-1 0 0 0 0,1-1 0 0 0,0 1 0 0 0,-1 0 1 0 0,1-1-1 0 0,4 0 0 0 0,17 1-67 0 0,-1-2 1 0 0,1-1-1 0 0,0-1 1 0 0,28-8-1 0 0,-24 6-297 0 0,-1 0-711 0 0,1-2 1 0 0,-1 0-1 0 0,0-2 1 0 0,-1-1 0 0 0,0-1-1 0 0,0-1 1 0 0,24-16 0 0 0,-17 5 321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0:59.299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282 8 192 0 0,'-41'-4'8771'0'0,"35"3"-8662"0"0,0 0 1 0 0,1 0-1 0 0,-1 1 1 0 0,0-1 0 0 0,0 1-1 0 0,1 1 1 0 0,-1-1-1 0 0,0 1 1 0 0,0 0-1 0 0,1 0 1 0 0,-11 4 0 0 0,6 0-94 0 0,-1 1-1 0 0,0 0 1 0 0,1 0 0 0 0,0 1 0 0 0,1 0 0 0 0,0 1 0 0 0,0 0 0 0 0,0 1 0 0 0,1 0 0 0 0,0 0 0 0 0,1 1 0 0 0,0 0 0 0 0,0 0 0 0 0,1 0 0 0 0,-6 16 0 0 0,8-18-11 0 0,1 1 0 0 0,0-1 0 0 0,1 0 0 0 0,0 1 0 0 0,0-1 0 0 0,1 1 0 0 0,0 0 0 0 0,1-1 0 0 0,-1 1 0 0 0,2 0 0 0 0,-1-1 0 0 0,1 1 0 0 0,1 0 0 0 0,-1-1 0 0 0,1 1 0 0 0,1-1 0 0 0,0 0 0 0 0,0 0 1 0 0,0 0-1 0 0,1 0 0 0 0,8 12 0 0 0,-2-7-258 0 0,0-1 1 0 0,0 0-1 0 0,1-1 1 0 0,1 0-1 0 0,0 0 1 0 0,0-2-1 0 0,1 1 1 0 0,26 13-1 0 0,-25-16-611 0 0,0-1-1 0 0,0 0 0 0 0,1-1 1 0 0,0-1-1 0 0,0 0 0 0 0,0-1 1 0 0,1-1-1 0 0,30 1 0 0 0,-21-3 280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0:59.713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203 63 596 0 0,'0'-2'326'0'0,"0"-1"-1"0"0,-1 0 1 0 0,1 1 0 0 0,0-1-1 0 0,-1 0 1 0 0,1 1 0 0 0,-1-1-1 0 0,0 0 1 0 0,0 1 0 0 0,0-1-1 0 0,0 1 1 0 0,-1 0 0 0 0,1-1-1 0 0,-1 1 1 0 0,1 0 0 0 0,-3-3-1 0 0,2 3-229 0 0,-1 0-1 0 0,1 1 0 0 0,0-1 0 0 0,-1 0 0 0 0,1 1 0 0 0,-1 0 0 0 0,1 0 0 0 0,-1 0 0 0 0,1 0 0 0 0,-1 0 0 0 0,0 0 0 0 0,0 1 0 0 0,1-1 0 0 0,-1 1 1 0 0,0 0-1 0 0,-3 0 0 0 0,2 0-86 0 0,-1 0 0 0 0,1 1 1 0 0,0 0-1 0 0,0-1 1 0 0,0 2-1 0 0,0-1 0 0 0,-1 0 1 0 0,1 1-1 0 0,1 0 1 0 0,-1 0-1 0 0,0 0 0 0 0,0 0 1 0 0,1 0-1 0 0,-1 1 1 0 0,1 0-1 0 0,-6 5 0 0 0,0 3 17 0 0,0 0 0 0 0,1 1-1 0 0,-11 19 1 0 0,18-31-24 0 0,-2 7-4 0 0,0 0 0 0 0,0-1 0 0 0,1 1 0 0 0,-1 0 0 0 0,2 0 1 0 0,-1 0-1 0 0,1 1 0 0 0,-1 12 0 0 0,2-15 0 0 0,-1-1 0 0 0,1 1 0 0 0,1-1 0 0 0,-1 1-1 0 0,1-1 1 0 0,0 1 0 0 0,0-1 0 0 0,0 1 0 0 0,0-1 0 0 0,1 0 0 0 0,0 0-1 0 0,0 1 1 0 0,0-1 0 0 0,5 7 0 0 0,-4-8 20 0 0,1 1-1 0 0,-1-1 1 0 0,1 0 0 0 0,0 0 0 0 0,0 0-1 0 0,0 0 1 0 0,0-1 0 0 0,0 0-1 0 0,1 0 1 0 0,-1 0 0 0 0,1 0 0 0 0,-1-1-1 0 0,1 1 1 0 0,0-1 0 0 0,0 0-1 0 0,-1-1 1 0 0,8 1 0 0 0,-5-1-15 0 0,0-1 0 0 0,-1 0-1 0 0,1 0 1 0 0,0 0 0 0 0,-1-1 0 0 0,1 0 0 0 0,-1 0-1 0 0,0 0 1 0 0,1-1 0 0 0,-1 0 0 0 0,0-1 0 0 0,7-4-1 0 0,-9 4 29 0 0,1 0-1 0 0,-1 0 1 0 0,0-1 0 0 0,0 0-1 0 0,-1 1 1 0 0,0-1-1 0 0,1 0 1 0 0,-1-1-1 0 0,-1 1 1 0 0,1 0-1 0 0,-1-1 1 0 0,0 0-1 0 0,0 1 1 0 0,-1-1-1 0 0,0 0 1 0 0,0 0-1 0 0,0 0 1 0 0,0-8 0 0 0,-1 9-21 0 0,0 0 0 0 0,0 0 0 0 0,0 0 1 0 0,-1 0-1 0 0,0 0 0 0 0,1 0 1 0 0,-2 0-1 0 0,1 1 0 0 0,-1-1 0 0 0,1 0 1 0 0,-1 1-1 0 0,0-1 0 0 0,-1 1 1 0 0,1 0-1 0 0,-1 0 0 0 0,0 0 0 0 0,0 0 1 0 0,0 0-1 0 0,-1 0 0 0 0,1 1 1 0 0,-1 0-1 0 0,-8-6 0 0 0,10 8-125 0 0,-1 0-1 0 0,0 0 0 0 0,1 0 1 0 0,-1 1-1 0 0,0-1 1 0 0,0 1-1 0 0,0-1 1 0 0,1 1-1 0 0,-1 0 0 0 0,0 0 1 0 0,0 1-1 0 0,0-1 1 0 0,0 0-1 0 0,1 1 1 0 0,-1 0-1 0 0,0 0 0 0 0,1-1 1 0 0,-1 2-1 0 0,-3 1 1 0 0,-1 0-675 0 0,1 0 0 0 0,0 1-1 0 0,1 0 1 0 0,-1 0 0 0 0,1 0 0 0 0,-10 10 0 0 0,6 0-212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1:00.151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 21 1092 0 0,'6'-7'1894'0'0,"6"-5"555"0"0,-8 11-1730 0 0,-2 9-624 0 0,6 24 2 0 0,-2-12-54 0 0,10 78-85 0 0,0-12 139 0 0,-8-51-54 0 0,-6-26 90 0 0,-2-9-100 0 0,0 1 1 0 0,1-1-1 0 0,-1 0 0 0 0,0 1 1 0 0,0-1-1 0 0,0 1 0 0 0,0-1 1 0 0,0 0-1 0 0,0 1 1 0 0,1-1-1 0 0,-1 1 0 0 0,0-1 1 0 0,0 0-1 0 0,1 1 0 0 0,-1-1 1 0 0,0 0-1 0 0,1 1 0 0 0,-1-1 1 0 0,3 2 1369 0 0,-10-22-267 0 0,0 4-1045 0 0,3 1-70 0 0,2 0 1 0 0,0 1-1 0 0,0-1 0 0 0,1-23 0 0 0,2 29-17 0 0,-1 0 0 0 0,2 0-1 0 0,-1 0 1 0 0,1 1 0 0 0,0-1-1 0 0,1 1 1 0 0,0-1 0 0 0,0 1-1 0 0,5-9 1 0 0,-1 5-6 0 0,-5 8-2 0 0,0 0-1 0 0,0 0 0 0 0,0 1 0 0 0,1-1 0 0 0,-1 0 0 0 0,6-4 1 0 0,-7 7 1 0 0,0 0 0 0 0,0 1 0 0 0,0-1 0 0 0,0 0 0 0 0,0 1 0 0 0,0-1 0 0 0,0 1 1 0 0,1-1-1 0 0,-1 1 0 0 0,0 0 0 0 0,0-1 0 0 0,0 1 0 0 0,1 0 0 0 0,-1 0 0 0 0,0 0 1 0 0,1 0-1 0 0,-1 0 0 0 0,0 0 0 0 0,0 0 0 0 0,1 1 0 0 0,-1-1 0 0 0,0 0 0 0 0,0 1 1 0 0,0-1-1 0 0,1 0 0 0 0,-1 1 0 0 0,0 0 0 0 0,2 1 0 0 0,1 1 0 0 0,-1 0-1 0 0,1 1 1 0 0,-1-1-1 0 0,0 1 1 0 0,0 0-1 0 0,0 0 1 0 0,0 0-1 0 0,-1 1 1 0 0,1-1-1 0 0,-1 1 1 0 0,0-1-1 0 0,1 7 1 0 0,7 10 30 0 0,-4-8-58 0 0,0-1-1 0 0,-1 1 1 0 0,0 0-1 0 0,6 27 1 0 0,10 40-2617 0 0,-21-80 2644 0 0,1 5-688 0 0,0-1 0 0 0,0 1-1 0 0,0-1 1 0 0,0 0 0 0 0,1 1 0 0 0,0-1 0 0 0,0 0 0 0 0,3 4-1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1:00.555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1 108 604 0 0,'0'-8'918'0'0,"1"0"-1"0"0,0 1 1 0 0,1-1 0 0 0,0 1 0 0 0,0-1-1 0 0,4-9 1 0 0,-4 6-160 0 0,0-3-165 0 0,0 12-455 0 0,3 7-136 0 0,25 54-21 0 0,10 37 114 0 0,-9 3 76 0 0,-30-87 1516 0 0,-1-15-1644 0 0,0 0-8 0 0,-1 1 0 0 0,1-1 0 0 0,-1 1 1 0 0,0-1-1 0 0,0 1 0 0 0,0 0 0 0 0,0-1 1 0 0,-1-1-1 0 0,-7-17 44 0 0,6 10-75 0 0,1 0 0 0 0,0-1 0 0 0,1 1 0 0 0,1 0 0 0 0,0-1-1 0 0,0 1 1 0 0,1-1 0 0 0,5-21 0 0 0,-5 25-8 0 0,2 1 1 0 0,-1-1-1 0 0,1 1 0 0 0,0 0 1 0 0,0 0-1 0 0,1 0 0 0 0,0 0 1 0 0,0 1-1 0 0,1-1 0 0 0,0 1 1 0 0,0 0-1 0 0,0 1 0 0 0,12-10 1 0 0,-15 13-1 0 0,-1 1 0 0 0,1 0 0 0 0,0 0 1 0 0,-1 0-1 0 0,1-1 0 0 0,0 2 1 0 0,0-1-1 0 0,0 0 0 0 0,0 0 0 0 0,-1 1 1 0 0,1-1-1 0 0,0 1 0 0 0,0-1 0 0 0,0 1 1 0 0,0 0-1 0 0,0 0 0 0 0,1 0 1 0 0,-1 0-1 0 0,0 0 0 0 0,0 0 0 0 0,4 2 1 0 0,-4-1 2 0 0,0 0 1 0 0,1 1 0 0 0,-1-1-1 0 0,0 1 1 0 0,0-1 0 0 0,0 1-1 0 0,0 0 1 0 0,0 0-1 0 0,-1 0 1 0 0,1 0 0 0 0,0 0-1 0 0,-1 0 1 0 0,0 1 0 0 0,2 3-1 0 0,2 4-30 0 0,-2-1 0 0 0,1 1 0 0 0,-2 0-1 0 0,1 1 1 0 0,-1-1 0 0 0,-1 0 0 0 0,1 16-1 0 0,-1 1-1535 0 0,10 51 0 0 0,-6-50 134 0 0,-4-24 1093 0 0,0 0-1 0 0,1-1 1 0 0,-1 1-1 0 0,1-1 1 0 0,-1 1-1 0 0,1-1 1 0 0,0 0 0 0 0,1 0-1 0 0,2 4 1 0 0,6 8-1137 0 0,-3-4 591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1:00.976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1 227 836 0 0,'2'-4'643'0'0,"-1"-1"-1"0"0,1 1 1 0 0,-1 0-1 0 0,0-1 1 0 0,0 1 0 0 0,-1-1-1 0 0,1 1 1 0 0,-1-1 0 0 0,0 1-1 0 0,-1-9 1 0 0,1-2 59 0 0,0 14-674 0 0,1-1 0 0 0,-1 1 0 0 0,1-1 0 0 0,0 1 0 0 0,0-1 0 0 0,-1 1 0 0 0,1 0 0 0 0,0 0 0 0 0,0-1 0 0 0,0 1 1 0 0,1 0-1 0 0,-1 0 0 0 0,0 0 0 0 0,0 0 0 0 0,1 0 0 0 0,-1 0 0 0 0,0 0 0 0 0,1 1 0 0 0,-1-1 0 0 0,1 0 0 0 0,-1 1 0 0 0,1-1 0 0 0,2 0 0 0 0,38-9-8 0 0,-28 8 2 0 0,0-1-1 0 0,-1 0 1 0 0,19-6-1 0 0,-21 5 9 0 0,-6 2 83 0 0,0 1-1 0 0,0-1 1 0 0,-1 0-1 0 0,1 0 1 0 0,-1 0-1 0 0,0-1 1 0 0,0 0 0 0 0,0 0-1 0 0,6-5 1 0 0,-11 5-86 0 0,-1-1 0 0 0,0 1 1 0 0,0-1-1 0 0,0 1 0 0 0,0-1 1 0 0,0 1-1 0 0,0 0 0 0 0,-1 0 1 0 0,-3-2-1 0 0,0 0-26 0 0,0 1 1 0 0,0 0-1 0 0,0 1 0 0 0,-1 0 1 0 0,1 0-1 0 0,-1 0 0 0 0,0 1 1 0 0,0 0-1 0 0,0 0 0 0 0,-13-2 1 0 0,16 4-4 0 0,1 0 1 0 0,-1 0-1 0 0,0 0 1 0 0,0 1-1 0 0,1-1 1 0 0,-1 1-1 0 0,0 0 1 0 0,0 0 0 0 0,1 0-1 0 0,-1 0 1 0 0,1 1-1 0 0,-1-1 1 0 0,1 1-1 0 0,0 0 1 0 0,0 0-1 0 0,0 0 1 0 0,0 1 0 0 0,0-1-1 0 0,0 1 1 0 0,0 0-1 0 0,1-1 1 0 0,-4 6-1 0 0,3-3 4 0 0,0-1-1 0 0,1 1 1 0 0,0 0-1 0 0,0 0 1 0 0,0 0-1 0 0,1 0 1 0 0,0 0-1 0 0,-1 0 1 0 0,2 0-1 0 0,-1 1 0 0 0,1-1 1 0 0,0 0-1 0 0,0 1 1 0 0,0-1-1 0 0,1 0 1 0 0,-1 0-1 0 0,1 0 1 0 0,1 1-1 0 0,-1-1 1 0 0,4 8-1 0 0,-1-5-283 0 0,-1 1-1 0 0,2-1 0 0 0,-1 0 1 0 0,1 0-1 0 0,0 0 1 0 0,1-1-1 0 0,-1 0 0 0 0,2 0 1 0 0,-1-1-1 0 0,1 1 1 0 0,8 5-1 0 0,-11-9-121 0 0,-1-1 0 0 0,1 0 1 0 0,0 0-1 0 0,0 0 0 0 0,-1 0 0 0 0,1-1 0 0 0,0 0 0 0 0,1 0 1 0 0,-1 0-1 0 0,0 0 0 0 0,0 0 0 0 0,0-1 0 0 0,1 0 0 0 0,-1 0 1 0 0,8-1-1 0 0,12-3-419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26:40.605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2 80 48 0 0,'1'0'336'0'0,"0"-1"0"0"0,0 0 0 0 0,0 1 0 0 0,0-1 0 0 0,0 0 0 0 0,0 0 0 0 0,0 0 0 0 0,-1 1 1 0 0,1-1-1 0 0,0 0 0 0 0,0 0 0 0 0,-1 0 0 0 0,1 0 0 0 0,0-1 0 0 0,-1 1 0 0 0,1 0 0 0 0,-1 0 0 0 0,0 0 0 0 0,1 0 0 0 0,-1-1 0 0 0,0 1 0 0 0,0 0 0 0 0,1-3 814 0 0,-3 13-863 0 0,-1-1-269 0 0,0 0 0 0 0,1 0 0 0 0,0 1 1 0 0,0-1-1 0 0,1 0 0 0 0,0 1 1 0 0,0-1-1 0 0,1 1 0 0 0,1 12 1 0 0,-1-10-10 0 0,0-3 1 0 0,1 0 0 0 0,1 0 0 0 0,-1 0 0 0 0,2-1 0 0 0,-1 1 0 0 0,6 12 0 0 0,-6-17-11 0 0,0-1 1 0 0,0 1-1 0 0,0-1 1 0 0,1 1-1 0 0,-1-1 1 0 0,1 0-1 0 0,0 1 1 0 0,-1-1-1 0 0,1-1 1 0 0,0 1-1 0 0,0 0 1 0 0,0-1-1 0 0,1 1 1 0 0,-1-1-1 0 0,0 0 1 0 0,0 0-1 0 0,1-1 1 0 0,-1 1-1 0 0,1-1 1 0 0,-1 1-1 0 0,0-1 1 0 0,5 0-1 0 0,-4-1 6 0 0,0 0 0 0 0,-1 0 0 0 0,1 0 0 0 0,-1 0 0 0 0,0-1 0 0 0,1 1 0 0 0,-1-1 1 0 0,0 0-1 0 0,0 0 0 0 0,0 0 0 0 0,0 0 0 0 0,0 0 0 0 0,0-1 0 0 0,-1 0 0 0 0,1 1 0 0 0,-1-1 0 0 0,0 0 0 0 0,0 0 0 0 0,3-5 0 0 0,-2 1 93 0 0,0 0 0 0 0,-1 0 1 0 0,1 0-1 0 0,-2 0 0 0 0,1 0 0 0 0,-1-1 1 0 0,0 1-1 0 0,-1-15 0 0 0,1 22-93 0 0,-1-1 1 0 0,0 1-1 0 0,-1 0 1 0 0,1-1-1 0 0,0 1 1 0 0,0-1-1 0 0,0 1 1 0 0,0 0-1 0 0,0-1 1 0 0,0 1-1 0 0,0 0 1 0 0,0-1-1 0 0,-1 1 1 0 0,1-1-1 0 0,0 1 1 0 0,0 0-1 0 0,-1 0 1 0 0,1-1-1 0 0,0 1 1 0 0,0 0-1 0 0,-1-1 0 0 0,1 1 1 0 0,-1 0-1 0 0,-2-7 49 0 0,-3 25-124 0 0,4-14 52 0 0,0 0 1 0 0,1 0 0 0 0,-1 1-1 0 0,1-1 1 0 0,0 1-1 0 0,0 6 1 0 0,1-5 4 0 0,1 0 1 0 0,0 1 0 0 0,0-1-1 0 0,1 0 1 0 0,0 1 0 0 0,0-1 0 0 0,1 0-1 0 0,-1 0 1 0 0,1-1 0 0 0,0 1-1 0 0,1 0 1 0 0,-1-1 0 0 0,1 0-1 0 0,1 0 1 0 0,6 7 0 0 0,-8-9 7 0 0,1 1-1 0 0,0-1 1 0 0,0 1 0 0 0,0-1 0 0 0,0 0 0 0 0,1-1 0 0 0,-1 1-1 0 0,1-1 1 0 0,0 0 0 0 0,-1 0 0 0 0,1 0 0 0 0,0-1-1 0 0,0 0 1 0 0,0 0 0 0 0,1 0 0 0 0,-1 0 0 0 0,0-1-1 0 0,0 0 1 0 0,10-1 0 0 0,-12 1 12 0 0,0-1 0 0 0,-1 1 0 0 0,1-1 1 0 0,-1 0-1 0 0,1 0 0 0 0,-1 0 0 0 0,1 0 0 0 0,-1-1 0 0 0,0 1 0 0 0,0-1 0 0 0,1 1 1 0 0,-1-1-1 0 0,0 0 0 0 0,0 0 0 0 0,-1 0 0 0 0,1 0 0 0 0,0 0 0 0 0,-1 0 1 0 0,1 0-1 0 0,-1-1 0 0 0,1 1 0 0 0,-1 0 0 0 0,0-1 0 0 0,1-4 0 0 0,0-4 31 0 0,0 1-1 0 0,0 0 0 0 0,-2-1 0 0 0,1 1 0 0 0,-2-12 0 0 0,1 7-37 0 0,-2-10-22 0 0,-1 0-1 0 0,-1 0 0 0 0,-9-32 1 0 0,9 39-330 0 0,-3-9-1673 0 0,-6 14-2907 0 0,4 16 2157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1:01.366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138 91 352 0 0,'0'-4'495'0'0,"1"0"0"0"0,-1 0 0 0 0,1 1 0 0 0,0-1 0 0 0,1 0 0 0 0,0-3-1 0 0,-1 5-321 0 0,0 0-1 0 0,0 1 0 0 0,0-1 0 0 0,0 0 0 0 0,-1 0 0 0 0,1 0 1 0 0,0 0-1 0 0,-1 0 0 0 0,0 1 0 0 0,0-1 0 0 0,1 0 0 0 0,-1 0 1 0 0,0 0-1 0 0,-1 0 0 0 0,1 0 0 0 0,0 0 0 0 0,0 0 0 0 0,-1 0 1 0 0,1 0-1 0 0,-1 0 0 0 0,0 0 0 0 0,1 1 0 0 0,-1-1 0 0 0,0 0 1 0 0,-1-1-1 0 0,1 2-135 0 0,0 0-1 0 0,0 0 1 0 0,0 0 0 0 0,0 0 0 0 0,0 0 0 0 0,0 1 0 0 0,0-1-1 0 0,0 0 1 0 0,-1 1 0 0 0,1-1 0 0 0,0 1 0 0 0,0-1 0 0 0,0 1-1 0 0,-1 0 1 0 0,1 0 0 0 0,0-1 0 0 0,0 1 0 0 0,-1 0 0 0 0,1 0-1 0 0,-2 0 1 0 0,-28 9 50 0 0,27-7-79 0 0,-4 2 3 0 0,1 0 0 0 0,1 0 1 0 0,-1 1-1 0 0,1 0 0 0 0,-1 1 0 0 0,1-1 0 0 0,1 1 1 0 0,-1 0-1 0 0,1 1 0 0 0,0-1 0 0 0,-6 12 1 0 0,10-12 4 0 0,0 0 0 0 0,0 1 0 0 0,0-1 0 0 0,1 1 0 0 0,0-1 0 0 0,0 1 0 0 0,0-1 0 0 0,3 13 0 0 0,-1-13-5 0 0,0-1 0 0 0,0 1 1 0 0,0-1-1 0 0,1 0 0 0 0,0 1 1 0 0,0-1-1 0 0,0-1 1 0 0,1 1-1 0 0,0 0 0 0 0,-1-1 1 0 0,2 0-1 0 0,-1 0 1 0 0,0 0-1 0 0,1 0 0 0 0,0-1 1 0 0,0 0-1 0 0,8 4 1 0 0,-1-1-63 0 0,0-1 0 0 0,1 0 0 0 0,0-1 0 0 0,0 0 0 0 0,0-1 0 0 0,19 2 0 0 0,-27-5-109 0 0,-1 1-1 0 0,0-1 0 0 0,1 0 1 0 0,-1 0-1 0 0,1 0 0 0 0,-1-1 1 0 0,0 1-1 0 0,1-1 0 0 0,-1 0 1 0 0,0 0-1 0 0,0-1 0 0 0,0 1 1 0 0,6-4-1 0 0,-6 2-276 0 0,-1 1 1 0 0,1-1-1 0 0,-1 0 0 0 0,0 0 1 0 0,0-1-1 0 0,0 1 0 0 0,-1-1 1 0 0,1 1-1 0 0,-1-1 0 0 0,0 0 0 0 0,0 0 1 0 0,3-8-1 0 0,3-10-601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1:01.738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66 126 1156 0 0,'0'-14'1203'0'0,"1"3"80"0"0,-1 0 0 0 0,-1-1 1 0 0,0 1-1 0 0,-4-20 0 0 0,2 15-49 0 0,4 15-1162 0 0,-1 0-1 0 0,0 0 0 0 0,-1-1 0 0 0,1 1 0 0 0,0 0 1 0 0,0 0-1 0 0,0-1 0 0 0,-1 1 0 0 0,1 0 1 0 0,-1 0-1 0 0,1 0 0 0 0,-1 0 0 0 0,1-1 0 0 0,-2 0 1 0 0,4 3 65 0 0,2 12-132 0 0,-3-9 4 0 0,-1 0-1 0 0,1-1 1 0 0,0 1-1 0 0,0 0 0 0 0,0-1 1 0 0,1 1-1 0 0,3 6 1 0 0,6 21 54 0 0,-4 2-27 0 0,2 1-1 0 0,18 41 1 0 0,-12-34 18 0 0,2 6-14 0 0,36 115 20 0 0,-50-150-95 0 0,1 0-164 0 0,-1 1 0 0 0,-1 0 0 0 0,0 0 0 0 0,0 14 0 0 0,1-7-578 0 0,2 12-924 0 0,-5-31 1486 0 0,0 0 1 0 0,0 0-1 0 0,0 0 0 0 0,0 0 0 0 0,0 1 0 0 0,0-1 1 0 0,-1 0-1 0 0,1 0 0 0 0,0 0 0 0 0,0 0 0 0 0,-1 0 1 0 0,1 0-1 0 0,0 0 0 0 0,-1 0 0 0 0,1-1 0 0 0,-1 1 0 0 0,0 0 1 0 0,1 0-1 0 0,-1 0 0 0 0,0 0 0 0 0,1-1 0 0 0,-2 2 1 0 0,-5-2-1507 0 0,-1-4 638 0 0</inkml:trace>
  <inkml:trace contextRef="#ctx0" brushRef="#br0" timeOffset="1">27 425 892 0 0,'-16'-36'5031'0'0,"7"13"-2923"0"0,9 22-2045 0 0,0-1 1 0 0,-1 1 0 0 0,1 0-1 0 0,0 0 1 0 0,0 0 0 0 0,0 0-1 0 0,0-1 1 0 0,0 1-1 0 0,0 0 1 0 0,0 0 0 0 0,0 0-1 0 0,0 0 1 0 0,0 0 0 0 0,1-1-1 0 0,-1 1 1 0 0,1 0 0 0 0,-1 0-1 0 0,1 0 1 0 0,0-2 0 0 0,5-1-21 0 0,-1 1 1 0 0,1-1 0 0 0,0 1 0 0 0,-1 0 0 0 0,2 0 0 0 0,-1 1 0 0 0,11-3 0 0 0,52-9-54 0 0,-38 9 14 0 0,114-17-1568 0 0,-45 13-2975 0 0,-44 0 1644 0 0,-33 5 2268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1:02.110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246 33 536 0 0,'0'-2'256'0'0,"0"1"0"0"0,0 0 0 0 0,0 0 0 0 0,0 0 0 0 0,0-1-1 0 0,0 1 1 0 0,0 0 0 0 0,-1 0 0 0 0,1 0 0 0 0,-1 0 0 0 0,1 0 0 0 0,-1 0 0 0 0,1 0 0 0 0,-1-1-1 0 0,1 1 1 0 0,-1 1 0 0 0,0-1 0 0 0,0 0 0 0 0,0 0 0 0 0,1 0 0 0 0,-1 0 0 0 0,0 1 0 0 0,0-1 0 0 0,-2-1-1 0 0,0 1-106 0 0,1 0 0 0 0,-1 0 0 0 0,0 1 0 0 0,1-1 0 0 0,-1 1 0 0 0,0-1 0 0 0,0 1 0 0 0,1 0 0 0 0,-1 0 0 0 0,-4 1 0 0 0,-4 0-165 0 0,1 1 1 0 0,0 0-1 0 0,0 1 1 0 0,-18 8-1 0 0,20-8 4 0 0,1 1 0 0 0,0 1-1 0 0,0-1 1 0 0,0 1 0 0 0,1 1 0 0 0,-1-1 0 0 0,1 1-1 0 0,1 0 1 0 0,-1 0 0 0 0,1 1 0 0 0,0-1 0 0 0,1 1-1 0 0,-1 1 1 0 0,1-1 0 0 0,-3 8 0 0 0,7-13 18 0 0,0-1 0 0 0,0 1 0 0 0,0-1-1 0 0,0 1 1 0 0,0-1 0 0 0,0 1 0 0 0,1-1 0 0 0,-1 1 0 0 0,1-1 0 0 0,-1 1 0 0 0,1-1 0 0 0,-1 1 0 0 0,1-1 0 0 0,0 0 0 0 0,-1 1 0 0 0,1-1 0 0 0,0 0-1 0 0,0 0 1 0 0,0 0 0 0 0,0 0 0 0 0,0 1 0 0 0,1-1 0 0 0,-1-1 0 0 0,0 1 0 0 0,0 0 0 0 0,1 0 0 0 0,-1 0 0 0 0,0-1 0 0 0,3 2 0 0 0,44 18 54 0 0,-48-20-60 0 0,22 7 15 0 0,33 4 1 0 0,22 5 102 0 0,-70-13-92 0 0,1-1 0 0 0,0 1 0 0 0,-1 1 0 0 0,1-1 0 0 0,-1 1 0 0 0,0 1 0 0 0,8 6-1 0 0,-14-10-20 0 0,0 0-1 0 0,1 0 0 0 0,-1 0 0 0 0,0 0 0 0 0,0 0 1 0 0,0 0-1 0 0,0 0 0 0 0,0 1 0 0 0,0-1 1 0 0,0 1-1 0 0,-1-1 0 0 0,1 0 0 0 0,0 1 0 0 0,-1-1 1 0 0,1 1-1 0 0,-1-1 0 0 0,0 1 0 0 0,1-1 0 0 0,-1 1 1 0 0,0 0-1 0 0,0-1 0 0 0,0 3 0 0 0,-1-2 0 0 0,1 0 0 0 0,-1 0 0 0 0,0 0 0 0 0,0 0-1 0 0,0 1 1 0 0,0-1 0 0 0,0-1 0 0 0,0 1 0 0 0,-1 0 0 0 0,1 0 0 0 0,-1 0-1 0 0,1-1 1 0 0,-4 3 0 0 0,-3 3 2 0 0,0-1-1 0 0,-1-1 0 0 0,1 1 1 0 0,-1-2-1 0 0,-18 8 1 0 0,-63 19-937 0 0,62-23-1559 0 0,1-1 0 0 0,-57 6 1 0 0,59-10 1844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1:03.438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95 94 840 0 0,'7'-14'11526'0'0,"-7"14"-11517"0"0,0 0 0 0 0,0 0 0 0 0,0 0 0 0 0,-1 0 0 0 0,1 0 0 0 0,0 0 0 0 0,0 0-1 0 0,-1 0 1 0 0,1 0 0 0 0,0 0 0 0 0,0 0 0 0 0,-1 0 0 0 0,1 0 0 0 0,0 0 0 0 0,0 1-1 0 0,0-1 1 0 0,-1 0 0 0 0,1 0 0 0 0,0 0 0 0 0,0 0 0 0 0,0 0 0 0 0,-1 0 0 0 0,1 1-1 0 0,0-1 1 0 0,0 0 0 0 0,0 0 0 0 0,0 0 0 0 0,-1 0 0 0 0,1 1 0 0 0,0-1 0 0 0,0 0-1 0 0,0 0 1 0 0,0 0 0 0 0,0 1 0 0 0,0-1 0 0 0,0 0 0 0 0,2 10-89 0 0,2 5 79 0 0,-3-9 14 0 0,0 1 0 0 0,0 0 0 0 0,4 12-1 0 0,-3-12 1 0 0,0 0 0 0 0,0 0 0 0 0,-1 1 0 0 0,0 7 0 0 0,6 97 73 0 0,1 49 37 0 0,-5-134-111 0 0,-2-12-6 0 0,1-1 1 0 0,0 1 0 0 0,7 21-1 0 0,-5-25 1 0 0,-1-1 0 0 0,0 1-1 0 0,-1 0 1 0 0,2 21 0 0 0,-4-29-4 0 0,1 0 0 0 0,-1 0 0 0 0,1 0 0 0 0,0 0 1 0 0,0 0-1 0 0,0-1 0 0 0,3 6 0 0 0,3 14 1134 0 0,-23-49-307 0 0,-7-26-788 0 0,20 45-50 0 0,0 1-1 0 0,0-1 1 0 0,0 0 0 0 0,-1-12-1 0 0,-6-15-23 0 0,-4-9-25 0 0,1-1 0 0 0,3 0 0 0 0,-6-58 0 0 0,14 81 24 0 0,1-1 0 0 0,1 0 0 0 0,4-38 0 0 0,-2 49 16 0 0,0 0 0 0 0,1 1 0 0 0,0-1 0 0 0,1 1 1 0 0,0 0-1 0 0,1 0 0 0 0,0 0 0 0 0,12-18 0 0 0,-14 26 9 0 0,1-1 0 0 0,-1 0 0 0 0,0 1 0 0 0,1-1 0 0 0,0 1 0 0 0,0 0 0 0 0,0 0 0 0 0,0 1 0 0 0,0-1 0 0 0,0 1 0 0 0,1 0 0 0 0,-1 0 0 0 0,1 0 0 0 0,-1 1 0 0 0,1 0 0 0 0,0 0 0 0 0,6-1 0 0 0,-7 2 6 0 0,0 1 0 0 0,0 0 0 0 0,0 0 0 0 0,0 0 0 0 0,0 0 0 0 0,-1 1 0 0 0,1 0 0 0 0,0-1 0 0 0,-1 1 0 0 0,1 0 1 0 0,-1 1-1 0 0,0-1 0 0 0,1 1 0 0 0,-1-1 0 0 0,0 1 0 0 0,-1 0 0 0 0,5 5 0 0 0,13 12 3 0 0,-7-6 0 0 0,-1 0-1 0 0,0 0 1 0 0,-1 1-1 0 0,-1 1 0 0 0,-1 0 1 0 0,9 17-1 0 0,-17-30-9 0 0,31 64-107 0 0,-27-58 119 0 0,-1 0-1 0 0,-1 0 1 0 0,1 1 0 0 0,-1-1 0 0 0,-1 1 0 0 0,0 0 0 0 0,0-1 0 0 0,-1 1 0 0 0,0 0 0 0 0,-1 0-1 0 0,0 0 1 0 0,0 0 0 0 0,-1 0 0 0 0,-3 13 0 0 0,2-16-5 0 0,0 0 0 0 0,0 0 0 0 0,-1-1 0 0 0,0 1 0 0 0,0 0 0 0 0,0-1 0 0 0,-1 0 0 0 0,0 0 0 0 0,0 0 0 0 0,-1 0 0 0 0,0-1 0 0 0,0 0 0 0 0,0 0 0 0 0,0 0 0 0 0,-1 0 1 0 0,0-1-1 0 0,0 0 0 0 0,0 0 0 0 0,0-1 0 0 0,-10 5 0 0 0,-211 63-5050 0 0,177-57 1684 0 0,33-11 1266 0 0,-5 2-878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1:03.981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169 103 1044 0 0,'0'-2'294'0'0,"0"0"0"0"0,0 0-1 0 0,-1 0 1 0 0,1 0 0 0 0,-1 0-1 0 0,1 0 1 0 0,-1 0 0 0 0,1 0 0 0 0,-1 0-1 0 0,0 0 1 0 0,0 0 0 0 0,0 0 0 0 0,0 1-1 0 0,0-1 1 0 0,0 0 0 0 0,-3-2 0 0 0,-1 0-21 0 0,0 0 1 0 0,0 0 0 0 0,-1 0 0 0 0,-7-3 0 0 0,11 6-259 0 0,0 0 1 0 0,-1 0-1 0 0,1 1 1 0 0,0-1-1 0 0,-1 1 0 0 0,1 0 1 0 0,0-1-1 0 0,-1 1 1 0 0,1 0-1 0 0,-1 0 1 0 0,1 1-1 0 0,0-1 1 0 0,-1 0-1 0 0,1 1 1 0 0,0-1-1 0 0,-1 1 1 0 0,1 0-1 0 0,0 0 1 0 0,0 0-1 0 0,0 0 0 0 0,-3 2 1 0 0,1 0-9 0 0,-1-1 0 0 0,1 1 0 0 0,0 0 0 0 0,0 1 0 0 0,0-1 0 0 0,1 1 0 0 0,-1 0 0 0 0,1 0 0 0 0,-4 6 0 0 0,2-3-14 0 0,3-3 15 0 0,-1-1 1 0 0,1 1-1 0 0,0 0 0 0 0,0 0 0 0 0,1-1 0 0 0,-1 1 0 0 0,1 1 1 0 0,0-1-1 0 0,0 0 0 0 0,-1 7 0 0 0,1 5 93 0 0,1-13-92 0 0,0 0 0 0 0,-1 0 0 0 0,1-1-1 0 0,0 1 1 0 0,1 0 0 0 0,-1-1 0 0 0,0 1-1 0 0,1 0 1 0 0,-1-1 0 0 0,1 1 0 0 0,0 0 0 0 0,0-1-1 0 0,0 1 1 0 0,0-1 0 0 0,1 0 0 0 0,-1 1-1 0 0,0-1 1 0 0,1 0 0 0 0,3 4 0 0 0,-3-4-5 0 0,-1-1 0 0 0,1 1 1 0 0,0 0-1 0 0,0-1 0 0 0,0 1 0 0 0,0-1 1 0 0,1 0-1 0 0,-1 1 0 0 0,0-1 0 0 0,1 0 1 0 0,-1 0-1 0 0,0-1 0 0 0,1 1 1 0 0,-1 0-1 0 0,1-1 0 0 0,-1 0 0 0 0,1 1 1 0 0,-1-1-1 0 0,1 0 0 0 0,0 0 0 0 0,-1-1 1 0 0,1 1-1 0 0,-1 0 0 0 0,1-1 1 0 0,-1 0-1 0 0,0 1 0 0 0,1-1 0 0 0,-1 0 1 0 0,1 0-1 0 0,-1 0 0 0 0,0-1 0 0 0,0 1 1 0 0,0 0-1 0 0,0-1 0 0 0,0 0 0 0 0,3-3 1 0 0,-1-1-5 0 0,-1 0 0 0 0,0-1-1 0 0,0 1 1 0 0,0-1 0 0 0,-1 0 0 0 0,0 0 0 0 0,0 0 0 0 0,-1 0 0 0 0,1-12 0 0 0,4-17 26 0 0,2-27-18 0 0,-7 47 83 0 0,-2 15-92 0 0,1 0 0 0 0,0 0 0 0 0,0 0-1 0 0,0 0 1 0 0,0 0 0 0 0,0 0 0 0 0,0 0 0 0 0,0 0-1 0 0,0 0 1 0 0,1 0 0 0 0,-1 0 0 0 0,0 0 0 0 0,0 0 0 0 0,1 0-1 0 0,-1 0 1 0 0,1 0 0 0 0,-1 0 0 0 0,1 1 0 0 0,-1-1-1 0 0,1 0 1 0 0,-1 0 0 0 0,1 0 0 0 0,1 0 0 0 0,16 19 11 0 0,-1 11 31 0 0,36 66 81 0 0,3 8-1612 0 0,-53-99 829 0 0,0 0 0 0 0,0 0 0 0 0,0-1 0 0 0,1 1 0 0 0,-1-1 0 0 0,1 0 0 0 0,0 0 0 0 0,7 4 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1:04.394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18 227 72 0 0,'0'-36'1614'0'0,"1"7"254"0"0,-2 1 0 0 0,-6-48 0 0 0,4 53-884 0 0,-2-7 236 0 0,3 25-902 0 0,3 10-210 0 0,7 25-61 0 0,-7-11-34 0 0,1 0 0 0 0,8 34 0 0 0,2 8-3 0 0,12 77 69 0 0,-22-125-68 0 0,1 0 1 0 0,0 1-1 0 0,5 11 1 0 0,6 22 17 0 0,-6-18 2 0 0,2 0 1 0 0,23 48 0 0 0,-22-51-18 0 0,-2-5-16 0 0,1-1 1 0 0,1 0-1 0 0,15 21 1 0 0,-17-25-55 0 0,-8-14 28 0 0,0-1 0 0 0,-1 1-1 0 0,1-1 1 0 0,0 1 0 0 0,0-1 0 0 0,0 1 0 0 0,0-1 0 0 0,0 0 0 0 0,0 1 0 0 0,0-1-1 0 0,1 0 1 0 0,-1 0 0 0 0,0 0 0 0 0,1 0 0 0 0,-1 0 0 0 0,1 0 0 0 0,-1 0-1 0 0,1-1 1 0 0,1 2 0 0 0,0-1-78 0 0,1-1 0 0 0,-1 1 0 0 0,0-1-1 0 0,0 1 1 0 0,1-1 0 0 0,-1 0 0 0 0,0 0 0 0 0,1-1-1 0 0,-1 1 1 0 0,0-1 0 0 0,0 1 0 0 0,1-1 0 0 0,-1 0-1 0 0,4-2 1 0 0,2-1-738 0 0,-1 0 0 0 0,0 0 0 0 0,15-12 0 0 0,-22 16 715 0 0,0-1-1 0 0,-1 0 1 0 0,1 1 0 0 0,0-1 0 0 0,-1 0-1 0 0,1 0 1 0 0,0 1 0 0 0,-1-1-1 0 0,1 0 1 0 0,-1 0 0 0 0,1 0-1 0 0,-1 0 1 0 0,0 0 0 0 0,1 0-1 0 0,-1 0 1 0 0,0 0 0 0 0,0 0-1 0 0,0 0 1 0 0,1 0 0 0 0,-1 0-1 0 0,0 0 1 0 0,0 0 0 0 0,-1-2-1 0 0,1-14-995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1:04.787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47 95 212 0 0,'-5'-2'681'0'0,"0"1"1"0"0,0-1-1 0 0,1 0 0 0 0,-1 0 0 0 0,1 0 1 0 0,-1 0-1 0 0,1-1 0 0 0,-5-4 0 0 0,9 7-665 0 0,0-1-1 0 0,0 1 0 0 0,0-1 0 0 0,0 1 1 0 0,0 0-1 0 0,0-1 0 0 0,0 1 1 0 0,0-1-1 0 0,1 1 0 0 0,-1-1 0 0 0,0 1 1 0 0,0 0-1 0 0,0-1 0 0 0,1 1 1 0 0,-1-1-1 0 0,0 1 0 0 0,1 0 0 0 0,-1-1 1 0 0,0 1-1 0 0,1 0 0 0 0,-1-1 1 0 0,0 1-1 0 0,1 0 0 0 0,-1 0 1 0 0,1-1-1 0 0,-1 1 0 0 0,0 0 0 0 0,1 0 1 0 0,-1 0-1 0 0,1 0 0 0 0,-1-1 1 0 0,1 1-1 0 0,-1 0 0 0 0,1 0 0 0 0,0 0 1 0 0,19-7 57 0 0,86-11-27 0 0,59 2-1030 0 0,-17 1-3832 0 0,-115 11 3867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1:05.131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222 17 684 0 0,'-5'-3'664'0'0,"0"1"0"0"0,0 0 0 0 0,0 0 0 0 0,0 0 0 0 0,-1 0 0 0 0,1 1 0 0 0,0 0 0 0 0,-10-1 0 0 0,9 2-641 0 0,1 0 0 0 0,-1 1 0 0 0,1 0 0 0 0,0-1-1 0 0,-1 2 1 0 0,1-1 0 0 0,0 1 0 0 0,0-1 0 0 0,0 1 0 0 0,0 1 0 0 0,0-1 0 0 0,0 1 0 0 0,1 0 0 0 0,-1 0 0 0 0,-5 5 0 0 0,2-1-17 0 0,1 0 1 0 0,0 1 0 0 0,0 0 0 0 0,1 1 0 0 0,0-1 0 0 0,0 1-1 0 0,1 0 1 0 0,0 0 0 0 0,1 1 0 0 0,0 0 0 0 0,0-1-1 0 0,1 1 1 0 0,-3 18 0 0 0,6-25-4 0 0,0 1-1 0 0,0-1 1 0 0,0 1 0 0 0,0 0-1 0 0,1-1 1 0 0,0 1 0 0 0,-1-1 0 0 0,1 0-1 0 0,1 1 1 0 0,-1-1 0 0 0,0 0-1 0 0,1 1 1 0 0,0-1 0 0 0,0 0-1 0 0,0 0 1 0 0,0 0 0 0 0,0 0 0 0 0,0-1-1 0 0,1 1 1 0 0,3 2 0 0 0,-4-4-9 0 0,1 0 0 0 0,-1 0 1 0 0,0-1-1 0 0,0 1 0 0 0,1-1 0 0 0,-1 0 1 0 0,0 1-1 0 0,1-1 0 0 0,-1 0 1 0 0,0-1-1 0 0,1 1 0 0 0,-1 0 0 0 0,0-1 1 0 0,1 1-1 0 0,-1-1 0 0 0,0 0 0 0 0,0 1 1 0 0,0-1-1 0 0,4-2 0 0 0,-2 1 0 0 0,1-1 0 0 0,-1 0 0 0 0,0 0-1 0 0,1 0 1 0 0,-1 0 0 0 0,-1 0 0 0 0,1-1-1 0 0,3-4 1 0 0,-1 1 55 0 0,-1 0 0 0 0,0 0-1 0 0,-1-1 1 0 0,0 0 0 0 0,0 0 0 0 0,0 0 0 0 0,-1 0 0 0 0,0-1-1 0 0,-1 1 1 0 0,0-1 0 0 0,0 0 0 0 0,0-10 0 0 0,6-38 1143 0 0,-8 56-1174 0 0,8 11 62 0 0,-7 23-67 0 0,1 1-1 0 0,10 55 0 0 0,-10-81-4 0 0,0 1 1 0 0,0-1-1 0 0,1 0 0 0 0,0 0 1 0 0,1 0-1 0 0,0-1 0 0 0,0 1 1 0 0,0-1-1 0 0,1 0 0 0 0,0 0 1 0 0,1 0-1 0 0,7 7 0 0 0,-3-3-81 0 0,-2-3 28 0 0,0 0-1 0 0,0-1 1 0 0,1 0 0 0 0,13 9 0 0 0,-21-15-155 0 0,1 0 1 0 0,0 0 0 0 0,0 0 0 0 0,0 0 0 0 0,0 0-1 0 0,0 0 1 0 0,1-1 0 0 0,-1 1 0 0 0,0-1 0 0 0,0 0-1 0 0,0 1 1 0 0,1-1 0 0 0,-1 0 0 0 0,0 0 0 0 0,0 0-1 0 0,0-1 1 0 0,1 1 0 0 0,-1 0 0 0 0,0-1-1 0 0,0 0 1 0 0,0 1 0 0 0,0-1 0 0 0,0 0 0 0 0,0 0-1 0 0,0 0 1 0 0,0 0 0 0 0,0-1 0 0 0,2-1 0 0 0,4-6-1442 0 0,0-3 604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1:05.489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42 157 128 0 0,'-4'-15'1427'0'0,"0"-1"0"0"0,-2-16-1 0 0,5 21-715 0 0,-1 1-1 0 0,0 0 0 0 0,-1 0 0 0 0,0 0 1 0 0,0 0-1 0 0,-7-13 0 0 0,6 14-233 0 0,6 23-437 0 0,-2 12-19 0 0,-1 4 46 0 0,2 1 1 0 0,1-1-1 0 0,1 1 1 0 0,8 35-1 0 0,-1-16 78 0 0,-8-36-94 0 0,0 1 1 0 0,9 26-1 0 0,19 58 63 0 0,3 7-13 0 0,-27-94-84 0 0,0 0-1 0 0,1 0 1 0 0,13 16 0 0 0,-12-16-11 0 0,-6-10-6 0 0,-1-1 1 0 0,0 1-1 0 0,1-1 1 0 0,-1 1 0 0 0,1-1-1 0 0,0 1 1 0 0,0-1-1 0 0,-1 0 1 0 0,1 0-1 0 0,0 0 1 0 0,0 0 0 0 0,0 0-1 0 0,0-1 1 0 0,0 1-1 0 0,0 0 1 0 0,0-1 0 0 0,0 1-1 0 0,0-1 1 0 0,0 0-1 0 0,1 0 1 0 0,-1 0 0 0 0,0 0-1 0 0,0 0 1 0 0,0 0-1 0 0,0-1 1 0 0,0 1-1 0 0,0-1 1 0 0,0 1 0 0 0,0-1-1 0 0,0 0 1 0 0,0 0-1 0 0,0 0 1 0 0,0 0 0 0 0,2-2-1 0 0,-1 2-3 0 0,0-1-1 0 0,0 0 1 0 0,0 0-1 0 0,0-1 1 0 0,0 1 0 0 0,-1-1-1 0 0,0 1 1 0 0,1-1-1 0 0,-1 0 1 0 0,0 1-1 0 0,0-1 1 0 0,0 0 0 0 0,-1-1-1 0 0,1 1 1 0 0,-1 0-1 0 0,0 0 1 0 0,1-1 0 0 0,-1 1-1 0 0,-1-1 1 0 0,2-4-1 0 0,-2 1 6 0 0,-1 0-1 0 0,1 1 1 0 0,-1-1-1 0 0,0 0 1 0 0,0 0-1 0 0,-1 1 1 0 0,0-1-1 0 0,0 1 1 0 0,-1-1-1 0 0,0 1 1 0 0,0 0-1 0 0,-5-8 1 0 0,5 10-27 0 0,0 1 0 0 0,0 0 0 0 0,0 0-1 0 0,0 0 1 0 0,-1 0 0 0 0,1 0 0 0 0,-1 1 0 0 0,0-1 0 0 0,0 1 0 0 0,0 0 0 0 0,0 0 0 0 0,0 1 0 0 0,0-1 0 0 0,0 1-1 0 0,0 0 1 0 0,-1 0 0 0 0,1 0 0 0 0,0 0 0 0 0,-1 1 0 0 0,-5 0 0 0 0,7 0-231 0 0,-1 0 0 0 0,1 0 1 0 0,0 1-1 0 0,-1-1 0 0 0,1 1 0 0 0,0 0 0 0 0,-1 0 1 0 0,1 0-1 0 0,0 0 0 0 0,0 0 0 0 0,0 1 1 0 0,0-1-1 0 0,0 1 0 0 0,1 0 0 0 0,-1 0 0 0 0,0 0 1 0 0,1 0-1 0 0,-4 4 0 0 0,6-5-57 0 0,-1 0 0 0 0,1 1 0 0 0,0-1 0 0 0,-1 0 0 0 0,1 0 0 0 0,0 0 0 0 0,0 1 0 0 0,0-1 0 0 0,0 0 0 0 0,0 0 0 0 0,0 0-1 0 0,0 3 1 0 0,1 1-413 0 0,-1 4 115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1:05.878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119 99 148 0 0,'0'-5'628'0'0,"1"0"0"0"0,0 0 1 0 0,0 1-1 0 0,0-1 0 0 0,3-5 0 0 0,-2 5-74 0 0,0 0 0 0 0,-1 0 1 0 0,1-1-1 0 0,0-9 0 0 0,-2 14-492 0 0,0 0 0 0 0,0-1 0 0 0,0 1 1 0 0,0 0-1 0 0,0 0 0 0 0,-1-1 0 0 0,1 1 0 0 0,0 0 0 0 0,-1 0 1 0 0,1 0-1 0 0,-1-1 0 0 0,1 1 0 0 0,-1 0 0 0 0,0 0 0 0 0,1 0 0 0 0,-1 0 1 0 0,0 0-1 0 0,0 0 0 0 0,0 0 0 0 0,0 0 0 0 0,0 1 0 0 0,0-1 1 0 0,0 0-1 0 0,0 0 0 0 0,-1 0 0 0 0,1 1-53 0 0,-1 0 0 0 0,1 0 0 0 0,-1 0 1 0 0,1 0-1 0 0,-1 1 0 0 0,1-1 0 0 0,-1 0 0 0 0,1 1 0 0 0,-1-1 0 0 0,1 1 0 0 0,0-1 0 0 0,-1 1 1 0 0,1 0-1 0 0,0 0 0 0 0,-1-1 0 0 0,1 1 0 0 0,0 0 0 0 0,0 0 0 0 0,0 0 0 0 0,-2 2 0 0 0,-1 1 5 0 0,-4 3-5 0 0,0-1-1 0 0,1 1 1 0 0,0 0-1 0 0,0 1 1 0 0,1 0-1 0 0,0 0 1 0 0,1 0-1 0 0,-1 1 1 0 0,2 0-1 0 0,-1 0 1 0 0,1 0-1 0 0,0 0 1 0 0,1 1-1 0 0,-2 10 1 0 0,5-13-15 0 0,0 0-1 0 0,0-1 1 0 0,1 1 0 0 0,0-1-1 0 0,0 1 1 0 0,1 0 0 0 0,-1-1 0 0 0,2 0-1 0 0,4 11 1 0 0,-6-15 8 0 0,0 0 0 0 0,0-1 0 0 0,0 1 0 0 0,0-1 0 0 0,0 1 0 0 0,0-1 0 0 0,1 0 0 0 0,-1 1 0 0 0,1-1 0 0 0,-1 0 0 0 0,1 0 0 0 0,-1 0 0 0 0,1 0 0 0 0,0 0 0 0 0,-1 0 0 0 0,1-1 0 0 0,0 1 0 0 0,0 0 0 0 0,0-1 0 0 0,-1 0 0 0 0,1 1 0 0 0,0-1 0 0 0,0 0 0 0 0,0 0 0 0 0,0 0 0 0 0,0 0 0 0 0,0 0 0 0 0,-1 0 0 0 0,1-1 0 0 0,0 1 0 0 0,2-1 0 0 0,2-1-12 0 0,1 0-1 0 0,-1 0 1 0 0,1 0-1 0 0,-1-1 1 0 0,0 0 0 0 0,0 0-1 0 0,8-6 1 0 0,-12 7 7 0 0,1 1-1 0 0,-1-1 1 0 0,0 0 0 0 0,0 0-1 0 0,0 0 1 0 0,0 0 0 0 0,0 0 0 0 0,-1-1-1 0 0,1 1 1 0 0,0 0 0 0 0,-1-1 0 0 0,0 0-1 0 0,0 1 1 0 0,0-1 0 0 0,0 1-1 0 0,0-1 1 0 0,0 0 0 0 0,-1 0 0 0 0,1 0-1 0 0,-1-3 1 0 0,8-52 212 0 0,-16 26 107 0 0,3 42-276 0 0,4-8-41 0 0,0 0 0 0 0,-1 0 0 0 0,1 0 1 0 0,0 0-1 0 0,0 1 0 0 0,0-1 0 0 0,0 0 0 0 0,1 1 1 0 0,-1 3-1 0 0,1 6 17 0 0,2 0 1 0 0,0 0-1 0 0,6 23 1 0 0,-3-18 6 0 0,-4-13-24 0 0,1 0 1 0 0,0-1 0 0 0,0 1 0 0 0,0-1 0 0 0,0 0 0 0 0,0 1 0 0 0,1-1 0 0 0,0 0 0 0 0,4 4 0 0 0,29 22-278 0 0,-30-25 90 0 0,1-1 0 0 0,0 0 0 0 0,-1 0-1 0 0,1 0 1 0 0,0-1 0 0 0,0 0 0 0 0,1-1-1 0 0,-1 1 1 0 0,0-1 0 0 0,1-1 0 0 0,-1 0-1 0 0,0 0 1 0 0,9-1 0 0 0,-3 0-551 0 0,-1 0 1 0 0,1-2-1 0 0,0 1 0 0 0,0-2 1 0 0,-1 0-1 0 0,19-8 0 0 0,1-5-124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26:40.970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191 42 1000 0 0,'0'-2'224'0'0,"0"0"-1"0"0,0 1 1 0 0,0-1 0 0 0,-1 0-1 0 0,1 0 1 0 0,-1 1-1 0 0,1-1 1 0 0,-1 0 0 0 0,0 1-1 0 0,1-1 1 0 0,-1 1-1 0 0,0-1 1 0 0,0 1 0 0 0,0-1-1 0 0,-1 1 1 0 0,1 0-1 0 0,0-1 1 0 0,0 1 0 0 0,-1 0-1 0 0,1 0 1 0 0,0 0-1 0 0,-1 0 1 0 0,1 0 0 0 0,-1 0-1 0 0,0 1 1 0 0,1-1-1 0 0,-1 0 1 0 0,0 1 0 0 0,1-1-1 0 0,-1 1 1 0 0,0 0 0 0 0,-2-1-1 0 0,1 1-209 0 0,0-1 0 0 0,0 1 0 0 0,-1 0 0 0 0,1 0 0 0 0,0 0 0 0 0,0 0 0 0 0,-1 1 0 0 0,1-1 0 0 0,0 1 0 0 0,0 0 0 0 0,0 0 0 0 0,0 0 0 0 0,0 0 0 0 0,0 1 0 0 0,0-1 0 0 0,-4 3 0 0 0,0 2 8 0 0,1-1-14 0 0,1-1-1 0 0,0 0 1 0 0,0 1 0 0 0,1 0-1 0 0,0 0 1 0 0,-8 11 0 0 0,8-8-17 0 0,0-1 1 0 0,0 1-1 0 0,1 0 1 0 0,0 0-1 0 0,0 1 1 0 0,0-1-1 0 0,1 1 0 0 0,-1 15 1 0 0,3-21 3 0 0,-1 0 1 0 0,1 0-1 0 0,1 0 0 0 0,-1 0 1 0 0,0 0-1 0 0,1 0 0 0 0,0 0 1 0 0,-1 0-1 0 0,1 0 0 0 0,0 0 1 0 0,1 0-1 0 0,-1-1 0 0 0,0 1 1 0 0,1 0-1 0 0,0-1 0 0 0,-1 1 1 0 0,1-1-1 0 0,0 1 0 0 0,0-1 1 0 0,1 0-1 0 0,-1 0 0 0 0,0 0 1 0 0,1 0-1 0 0,-1 0 0 0 0,1-1 1 0 0,-1 1-1 0 0,1-1 0 0 0,3 2 1 0 0,13 4 116 0 0,36 8 0 0 0,-17-6-116 0 0,-27-3-16 0 0,-14 0 40 0 0,-20 4 34 0 0,14-7-66 0 0,-14 7-12 0 0,11-4-401 0 0,-1 0 1 0 0,0-1-1 0 0,-15 3 0 0 0,23-7-283 0 0,0 0-1 0 0,-1 0 1 0 0,1-1-1 0 0,0 0 1 0 0,0 0-1 0 0,-1 0 1 0 0,-5-2-1 0 0,-3-2-323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1:06.251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238 129 988 0 0,'2'-5'421'0'0,"-1"-1"0"0"0,0 0 0 0 0,0 0 0 0 0,0 0 1 0 0,-1 1-1 0 0,0-1 0 0 0,0 0 0 0 0,-1 0 0 0 0,1 0 0 0 0,-1 0 0 0 0,-2-6 0 0 0,2 10-332 0 0,1-1-1 0 0,-1 0 1 0 0,0 0 0 0 0,0 1-1 0 0,0-1 1 0 0,-1 0-1 0 0,1 1 1 0 0,0-1 0 0 0,-1 1-1 0 0,0-1 1 0 0,1 1-1 0 0,-1 0 1 0 0,0 0-1 0 0,0 0 1 0 0,-1 0 0 0 0,1 0-1 0 0,0 0 1 0 0,0 1-1 0 0,-1-1 1 0 0,1 1 0 0 0,-1-1-1 0 0,0 1 1 0 0,-4-1-1 0 0,4 1-74 0 0,0 1 0 0 0,0 0 0 0 0,0 0 0 0 0,0 0-1 0 0,0 1 1 0 0,0-1 0 0 0,0 1 0 0 0,0-1-1 0 0,0 1 1 0 0,0 0 0 0 0,0 0 0 0 0,0 1-1 0 0,1-1 1 0 0,-6 4 0 0 0,-34 28 23 0 0,28-21-32 0 0,9-8-3 0 0,1 0 0 0 0,-1 1-1 0 0,1-1 1 0 0,0 1 0 0 0,0 0 0 0 0,0 0-1 0 0,1 1 1 0 0,-1-1 0 0 0,1 1 0 0 0,1 0-1 0 0,-1 0 1 0 0,1 0 0 0 0,0 0-1 0 0,0 0 1 0 0,1 0 0 0 0,0 0 0 0 0,-1 10-1 0 0,2-13 0 0 0,0-1 0 0 0,1 1-1 0 0,0 0 1 0 0,-1-1-1 0 0,1 1 1 0 0,0-1 0 0 0,0 1-1 0 0,0-1 1 0 0,1 0-1 0 0,-1 1 1 0 0,0-1 0 0 0,1 0-1 0 0,0 0 1 0 0,-1 0 0 0 0,1 0-1 0 0,0 0 1 0 0,0-1-1 0 0,0 1 1 0 0,0 0 0 0 0,0-1-1 0 0,5 3 1 0 0,4 2 22 0 0,0-1 0 0 0,0 0 0 0 0,15 4 0 0 0,-25-9-19 0 0,166 45 368 0 0,-161-43-335 0 0,1 0 0 0 0,-1 1 0 0 0,0 0 0 0 0,0 0 1 0 0,6 4-1 0 0,-11-6-30 0 0,0-1 0 0 0,-1 1 1 0 0,1-1-1 0 0,0 1 0 0 0,-1 0 1 0 0,1-1-1 0 0,-1 1 0 0 0,1 0 1 0 0,-1 0-1 0 0,1-1 0 0 0,-1 1 1 0 0,1 0-1 0 0,-1 0 0 0 0,0 0 1 0 0,1-1-1 0 0,-1 1 0 0 0,0 0 0 0 0,0 2 1 0 0,0-2-3 0 0,0 0 1 0 0,0 0-1 0 0,-1 0 1 0 0,1 0-1 0 0,0 0 1 0 0,-1 0 0 0 0,1 0-1 0 0,-1 0 1 0 0,0 0-1 0 0,1 0 1 0 0,-1 0-1 0 0,0 0 1 0 0,1 0-1 0 0,-1-1 1 0 0,0 1-1 0 0,0 0 1 0 0,0 0-1 0 0,0-1 1 0 0,-1 2 0 0 0,-10 6-92 0 0,0-1 0 0 0,-1 0 0 0 0,0-1 0 0 0,0 0 1 0 0,-1 0-1 0 0,1-2 0 0 0,-28 6 0 0 0,-5-2-3092 0 0,-53 2 0 0 0,68-8 1785 0 0,6-5 575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1:06.609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0 200 816 0 0,'46'-23'3266'0'0,"-27"15"-1819"0"0,29-19 0 0 0,-22 12-1030 0 0,1 1 1 0 0,1 1-1 0 0,37-11 1 0 0,-39 14-361 0 0,15-8 251 0 0,-40 18-290 0 0,-1 0 1 0 0,0 0 0 0 0,1 0-1 0 0,-1-1 1 0 0,1 1 0 0 0,-1 0-1 0 0,1 0 1 0 0,-1-1 0 0 0,0 1-1 0 0,1 0 1 0 0,-1-1 0 0 0,0 1-1 0 0,1 0 1 0 0,-1-1 0 0 0,0 1-1 0 0,1-1 1 0 0,-1 1 0 0 0,0 0-1 0 0,0-1 1 0 0,1 1 0 0 0,-1-1-1 0 0,0 1 1 0 0,0-1-1 0 0,0 1 1 0 0,0-1 0 0 0,0 1-1 0 0,0-1 1 0 0,0 1 0 0 0,0-1-1 0 0,0 1 1 0 0,0-2 0 0 0,0 1 3 0 0,-1 0 1 0 0,0 0-1 0 0,1 0 1 0 0,-1 1-1 0 0,0-1 1 0 0,1 0-1 0 0,-1 0 1 0 0,0 0 0 0 0,0 0-1 0 0,0 1 1 0 0,0-1-1 0 0,-2-1 1 0 0,-33-13 76 0 0,27 13-93 0 0,-1 0 0 0 0,1 0 0 0 0,-1 1 0 0 0,0 0 0 0 0,0 1 0 0 0,0 0 1 0 0,1 1-1 0 0,-1 0 0 0 0,-18 5 0 0 0,22-5 17 0 0,0 1-1 0 0,0 0 1 0 0,1 0 0 0 0,-1 0-1 0 0,1 1 1 0 0,-1 0-1 0 0,1 0 1 0 0,0 1 0 0 0,0-1-1 0 0,1 1 1 0 0,-1 0 0 0 0,1 0-1 0 0,0 0 1 0 0,0 1-1 0 0,0 0 1 0 0,0 0 0 0 0,-3 7-1 0 0,-3 5 8 0 0,7-13-25 0 0,1-1 1 0 0,0 1 0 0 0,-1 0 0 0 0,2 0-1 0 0,-1 0 1 0 0,0 0 0 0 0,1 0 0 0 0,-1 0-1 0 0,1 0 1 0 0,0 1 0 0 0,1-1 0 0 0,-1 0-1 0 0,1 1 1 0 0,0-1 0 0 0,0 6 0 0 0,1-5-12 0 0,0 0 0 0 0,0 0 0 0 0,1 0 0 0 0,-1 0 0 0 0,1 0 0 0 0,0-1 0 0 0,0 1 0 0 0,1-1 0 0 0,-1 1 0 0 0,1-1 0 0 0,0 0 1 0 0,0 0-1 0 0,1 0 0 0 0,-1 0 0 0 0,1-1 0 0 0,0 0 0 0 0,0 1 0 0 0,0-1 0 0 0,0-1 0 0 0,0 1 0 0 0,1 0 0 0 0,-1-1 0 0 0,1 0 0 0 0,0 0 1 0 0,5 1-1 0 0,9 1 7 0 0,-1 0 0 0 0,1-2 0 0 0,0 0 0 0 0,-1-1 0 0 0,29-2 0 0 0,95-16-1467 0 0,-120 14 951 0 0,28-7-2063 0 0,0-2 1 0 0,88-33 0 0 0,-76 22 1900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1:08.560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859 6 48 0 0,'8'-4'2980'0'0,"-7"3"-2900"0"0,-1 1 0 0 0,0 0 0 0 0,0 0 0 0 0,0 0 1 0 0,1 0-1 0 0,-1 0 0 0 0,5 2 2244 0 0,-5-2-2244 0 0,0 1 0 0 0,0-1 0 0 0,1 0 0 0 0,-1 0 1 0 0,0 0-1 0 0,0 1 0 0 0,0-1-50 0 0,-1 0-1 0 0,1 0 1 0 0,0-1 0 0 0,0 1 0 0 0,0 0-1 0 0,0 0 1 0 0,0 0 0 0 0,0 0-1 0 0,-1 0 1 0 0,1 0 0 0 0,0 0 0 0 0,0 0-1 0 0,0 0 1 0 0,0 0 0 0 0,-1 0 0 0 0,1 0-1 0 0,0 0 1 0 0,0 0 0 0 0,0 0-1 0 0,0 0 1 0 0,0 0 0 0 0,-1 0 0 0 0,1 0-1 0 0,0 0 1 0 0,0 1 0 0 0,0-1 0 0 0,0 0-1 0 0,0 0 1 0 0,-1 0 0 0 0,1 0-1 0 0,0 0 1 0 0,0 0 0 0 0,0 0 0 0 0,0 0-1 0 0,0 1 1 0 0,0-1 0 0 0,0 0 0 0 0,0 0-1 0 0,0 0 1 0 0,-1 0 0 0 0,1 0-1 0 0,0 0 1 0 0,0 1 0 0 0,0-1 0 0 0,0 0-1 0 0,0 0 1 0 0,0 0 0 0 0,0 0 0 0 0,0 1-1 0 0,-4 5 1314 0 0,-1-3-524 0 0,-37 18 143 0 0,-4-3-876 0 0,-73 40-1 0 0,53-23-92 0 0,-6 5 18 0 0,-131 98-1 0 0,-83 98-118 0 0,266-213-186 0 0,15-5-2088 0 0,5-18 2319 0 0,0 0-1 0 0,0 0 0 0 0,1 0-64 0 0,-1 0 64 0 0,0 1 0 0 0,0-1 0 0 0,0 0 0 0 0,0 0 0 0 0,1 0 0 0 0,-1 0 0 0 0,0 0 0 0 0,0 0 0 0 0,0 0 1 0 0,0 0-1 0 0,1 0 0 0 0,-1 0 0 0 0,0 0 0 0 0,0 0 0 0 0,1 0 0 0 0,-1 0 0 0 0,0 0 0 0 0,0 0 0 0 0,0 0 0 0 0,1 0 0 0 0,-1 0 0 0 0,0 0 0 0 0,0 0 1 0 0,0 0-1 0 0,0 0 0 0 0,1 0 0 0 0,-1 0 0 0 0,0 0 0 0 0,0 0 0 0 0,0 0 0 0 0,1-1 0 0 0,-1 1 0 0 0,0 0 0 0 0,0 0-64 0 0,0 0 65 0 0,0-1-1 0 0,0 1 0 0 0,1 0 0 0 0,-1 0 0 0 0,0 0 0 0 0,9-8-3078 0 0,-2 0 1784 0 0,1 3 529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1:09.135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247 19 784 0 0,'7'-11'3103'0'0,"-7"11"-3030"0"0,0 0 0 0 0,0 0 0 0 0,0-1 0 0 0,0 1 1 0 0,0 0-1 0 0,0 0 0 0 0,0-1 0 0 0,0 1 0 0 0,0 0 0 0 0,0 0 0 0 0,0-1 0 0 0,0 1 0 0 0,0 0 0 0 0,0 0 0 0 0,0-1 0 0 0,0 1 0 0 0,0 0 0 0 0,0 0 0 0 0,-1-1 0 0 0,1 1 0 0 0,0 0 1 0 0,0 0-1 0 0,0-1 0 0 0,0 1 0 0 0,-1 0 0 0 0,1 0 0 0 0,0 0 0 0 0,0 0 0 0 0,0-1 0 0 0,-1 1 0 0 0,1 0 0 0 0,0 0 0 0 0,0 0 0 0 0,0 0 0 0 0,-1 0 0 0 0,1 0 0 0 0,-3 0 1282 0 0,-13 4-232 0 0,14 1-1120 0 0,0-1 0 0 0,0 0 0 0 0,0 0 0 0 0,0 0 0 0 0,-1 0 0 0 0,-4 6 0 0 0,3-5-2 0 0,-11 18 13 0 0,2 1 0 0 0,0 1 0 0 0,-14 41 0 0 0,-15 29-22 0 0,28-65 1 0 0,-11 33 0 0 0,-1 0 40 0 0,4 0-29 0 0,13-37-40 0 0,9-25 31 0 0,23-1 245 0 0,125-55-142 0 0,-65 22-335 0 0,-46 21-482 0 0,3-1-1584 0 0,-14 0-2772 0 0,-18 9 4167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2:02.591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324 32 396 0 0,'8'-31'10750'0'0,"-22"32"-10561"0"0,0 1-1 0 0,0 1 0 0 0,1 0 1 0 0,-1 0-1 0 0,1 2 0 0 0,-1-1 1 0 0,1 2-1 0 0,-21 12 0 0 0,11-5-168 0 0,0 1 0 0 0,-34 28 0 0 0,49-35-23 0 0,0 0 1 0 0,1 1-1 0 0,0-1 1 0 0,0 2 0 0 0,1-1-1 0 0,0 1 1 0 0,1 0-1 0 0,0 0 1 0 0,-8 18 0 0 0,10-18-10 0 0,0 0 0 0 0,1 0 0 0 0,0 0 0 0 0,1 0 0 0 0,-1 0 0 0 0,2 1 0 0 0,-1-1 0 0 0,1 0 0 0 0,1 0 0 0 0,0 1 0 0 0,0-1 1 0 0,1 0-1 0 0,0 0 0 0 0,0 0 0 0 0,1 0 0 0 0,0 0 0 0 0,1-1 0 0 0,0 0 0 0 0,0 1 0 0 0,1-1 0 0 0,0-1 0 0 0,0 1 0 0 0,8 8 0 0 0,-2-4-88 0 0,0-1-1 0 0,0-1 0 0 0,1 0 1 0 0,0 0-1 0 0,1-2 0 0 0,0 1 1 0 0,0-1-1 0 0,23 9 0 0 0,-27-14 90 0 0,0 0 1 0 0,0 0-1 0 0,0 0 0 0 0,1-2 0 0 0,-1 1 1 0 0,1-1-1 0 0,0 0 0 0 0,-1-1 0 0 0,1 0 0 0 0,-1-1 1 0 0,1 0-1 0 0,0 0 0 0 0,-1-1 0 0 0,0 0 1 0 0,11-4-1 0 0,-6 1 19 0 0,-1-1 0 0 0,0 0 0 0 0,0-1 0 0 0,0 0 0 0 0,-1-1 0 0 0,0-1 0 0 0,18-16 0 0 0,-24 19 4 0 0,0-1 0 0 0,0-1 0 0 0,0 1 1 0 0,-1-1-1 0 0,0 0 0 0 0,-1 0 1 0 0,0 0-1 0 0,0 0 0 0 0,0-1 1 0 0,-1 0-1 0 0,-1 0 0 0 0,1 0 0 0 0,0-12 1 0 0,0-1 97 0 0,-2 0 0 0 0,-1 0 0 0 0,-4-35 0 0 0,3 48-76 0 0,-2 1 1 0 0,1 0 0 0 0,-1 1-1 0 0,0-1 1 0 0,-1 0 0 0 0,0 1-1 0 0,0 0 1 0 0,-1 0-1 0 0,0 0 1 0 0,0 0 0 0 0,0 1-1 0 0,-1 0 1 0 0,0 0 0 0 0,0 0-1 0 0,0 1 1 0 0,-1 0 0 0 0,-13-8-1 0 0,8 8-55 0 0,0 1 0 0 0,0 1 0 0 0,0 0 0 0 0,-1 1-1 0 0,1 0 1 0 0,-1 0 0 0 0,-17 1 0 0 0,21 2-147 0 0,1-1 1 0 0,0 1 0 0 0,-1 1-1 0 0,1-1 1 0 0,0 2 0 0 0,0-1-1 0 0,0 1 1 0 0,0 0 0 0 0,1 0-1 0 0,-1 1 1 0 0,1 0 0 0 0,-11 9-1 0 0,12-9-251 0 0,0 1-1 0 0,0 0 0 0 0,1 1 0 0 0,-1-1 1 0 0,1 1-1 0 0,1 0 0 0 0,-1 0 1 0 0,1 0-1 0 0,-4 7 0 0 0,8-12 357 0 0,-2 3-502 0 0,-1 1 0 0 0,1-1 0 0 0,1 0-1 0 0,-1 1 1 0 0,1-1 0 0 0,-1 1 0 0 0,1-1 0 0 0,0 8-1 0 0,1 2-337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2:03.004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20 45 48 0 0,'0'-2'299'0'0,"0"0"0"0"0,-1 1 0 0 0,1-1 0 0 0,0 0 0 0 0,-1 1 0 0 0,1-1 0 0 0,-1 1 0 0 0,1-1 0 0 0,-1 1 0 0 0,0-1 0 0 0,0 1 0 0 0,-1-3 0 0 0,1 3 46 0 0,0 0 0 0 0,0-1 1 0 0,0 1-1 0 0,1-1 1 0 0,-1 1-1 0 0,0-1 0 0 0,1 1 1 0 0,-1-1-1 0 0,1 0 1 0 0,0 1-1 0 0,-1-1 0 0 0,1-2 1 0 0,-3 4-115 0 0,5 4-198 0 0,1 2-18 0 0,1-1 1 0 0,-1 0 0 0 0,-1 1-1 0 0,1 0 1 0 0,-1 0 0 0 0,0 0-1 0 0,2 6 1 0 0,6 17 24 0 0,1 7 13 0 0,-10-28-45 0 0,1-1 0 0 0,0 0-1 0 0,0 0 1 0 0,5 8-1 0 0,27 62 53 0 0,-22-48-36 0 0,20 35 0 0 0,19 42-193 0 0,-38-78-188 0 0,-7-2-402 0 0,-6-23 391 0 0,0-1 1 0 0,0 0-1 0 0,0 1 1 0 0,1-1-1 0 0,-1 0 1 0 0,1 1-1 0 0,0-1 1 0 0,0 0 0 0 0,-1 1-1 0 0,2-1 1 0 0,-1 0-1 0 0,0 0 1 0 0,0 0-1 0 0,1 0 1 0 0,-1 0-1 0 0,3 3 1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2:03.407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0 104 564 0 0,'3'-5'628'0'0,"-1"3"-253"0"0,-1-1 0 0 0,1 1 0 0 0,-1-1 0 0 0,0 0 1 0 0,0 1-1 0 0,0-1 0 0 0,0 0 0 0 0,0 0 0 0 0,0 1 0 0 0,0-7 0 0 0,3-11 2257 0 0,0 1-256 0 0,4 54-2219 0 0,-8-17-151 0 0,0 0 1 0 0,1 0-1 0 0,7 33 0 0 0,-2-32 1 0 0,0-1 0 0 0,2 1 0 0 0,11 19 0 0 0,-17-34-19 0 0,0 0-1 0 0,1 0 1 0 0,0-1-1 0 0,0 1 1 0 0,0-1-1 0 0,1 1 1 0 0,-1-1-1 0 0,1 0 1 0 0,-1-1 0 0 0,1 1-1 0 0,6 3 1 0 0,-8-5 8 0 0,0 0 1 0 0,0 0 0 0 0,0 0 0 0 0,0 0 0 0 0,1-1 0 0 0,-1 1-1 0 0,0 0 1 0 0,0-1 0 0 0,0 0 0 0 0,1 1 0 0 0,-1-1 0 0 0,0 0-1 0 0,0 0 1 0 0,1 0 0 0 0,-1-1 0 0 0,0 1 0 0 0,0-1 0 0 0,1 1-1 0 0,-1-1 1 0 0,0 1 0 0 0,0-1 0 0 0,0 0 0 0 0,0 0 0 0 0,0 0-1 0 0,3-3 1 0 0,-2 0 7 0 0,-1 0 0 0 0,1-1-1 0 0,-1 1 1 0 0,0-1 0 0 0,0 0-1 0 0,-1 1 1 0 0,1-1 0 0 0,-1 0-1 0 0,0 0 1 0 0,0-6 0 0 0,1-2 9 0 0,-1 8-13 0 0,-1 0 0 0 0,1 1 1 0 0,-1-1-1 0 0,0 0 0 0 0,-1 1 0 0 0,1-1 0 0 0,-3-8 0 0 0,-1-17-43 0 0,-4-47-1272 0 0,4 49-274 0 0,0-7-3952 0 0,4 28 4355 0 0,0 2 533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2:03.969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95 108 648 0 0,'-20'2'10630'0'0,"34"-4"-10642"0"0,-10 3-3 0 0,1-1 0 0 0,0 0 0 0 0,-1-1 0 0 0,1 1 0 0 0,-1-1-1 0 0,1 0 1 0 0,-1 0 0 0 0,1 0 0 0 0,-1-1 0 0 0,0 1 0 0 0,1-1-1 0 0,-1 0 1 0 0,0-1 0 0 0,0 1 0 0 0,0 0 0 0 0,-1-1 0 0 0,1 0 0 0 0,3-4-1 0 0,-6 6 18 0 0,-1 0-1 0 0,1 0 1 0 0,-1 0 0 0 0,0 0-1 0 0,0 0 1 0 0,0 0-1 0 0,1 0 1 0 0,-1 0-1 0 0,0 0 1 0 0,0 0-1 0 0,0 0 1 0 0,-1 0 0 0 0,1 0-1 0 0,0 0 1 0 0,0 0-1 0 0,0 0 1 0 0,-1 0-1 0 0,1 0 1 0 0,-1-1-1 0 0,-9-21-64 0 0,7 18 55 0 0,2 3 22 0 0,1 0 1 0 0,-1 1-1 0 0,0-1 0 0 0,-1 0 1 0 0,1 1-1 0 0,0-1 1 0 0,0 1-1 0 0,-1-1 1 0 0,1 1-1 0 0,-1 0 1 0 0,1 0-1 0 0,-1 0 1 0 0,1-1-1 0 0,-1 1 0 0 0,0 1 1 0 0,0-1-1 0 0,1 0 1 0 0,-1 0-1 0 0,0 1 1 0 0,-3-1-1 0 0,1 0-12 0 0,0 1 0 0 0,1-1 1 0 0,-1 1-1 0 0,0 0 0 0 0,0 1 0 0 0,0-1 0 0 0,0 1 1 0 0,0-1-1 0 0,0 1 0 0 0,-4 2 0 0 0,3-2-12 0 0,1 1 0 0 0,0 0 0 0 0,-1-1 0 0 0,1 2-1 0 0,0-1 1 0 0,0 0 0 0 0,0 1 0 0 0,0 0 0 0 0,1 0 0 0 0,-1 0-1 0 0,1 0 1 0 0,0 1 0 0 0,0-1 0 0 0,0 1 0 0 0,0 0 0 0 0,1 0 0 0 0,-1 0-1 0 0,-3 8 1 0 0,4-6-3 0 0,0 0 0 0 0,1 0 0 0 0,0 0-1 0 0,0 0 1 0 0,0 0 0 0 0,0 0 0 0 0,1 0 0 0 0,0 1-1 0 0,1-1 1 0 0,-1 0 0 0 0,1 0 0 0 0,0 0-1 0 0,1 0 1 0 0,-1 0 0 0 0,1 0 0 0 0,0 0 0 0 0,4 6-1 0 0,-2-5-55 0 0,0 1-1 0 0,1-2 0 0 0,0 1 0 0 0,0 0 1 0 0,0-1-1 0 0,1 0 0 0 0,6 5 0 0 0,-1-2-465 0 0,-6-5 228 0 0,1 0 0 0 0,-1 0 0 0 0,1-1 0 0 0,11 6 0 0 0,-14-8-87 0 0,0 0 0 0 0,0 0 0 0 0,-1-1 0 0 0,1 1 0 0 0,0-1 0 0 0,0 0 0 0 0,0 0-1 0 0,0 0 1 0 0,0 0 0 0 0,-1-1 0 0 0,1 1 0 0 0,0-1 0 0 0,0 1 0 0 0,0-1 0 0 0,2-1 0 0 0,8-4-780 0 0,-3-2 495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2:04.429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37 48 0 0,'0'-1'137'0'0,"1"0"0"0"0,-1 0 0 0 0,0 0 0 0 0,0 0 0 0 0,0 0 0 0 0,1 0 0 0 0,-1 0 0 0 0,0 1 0 0 0,1-1 0 0 0,-1 0 0 0 0,0 0 0 0 0,1 0 0 0 0,-1 1 0 0 0,1-1 0 0 0,0 0 0 0 0,-1 0 0 0 0,1 1 0 0 0,0-2 0 0 0,0 2 45 0 0,0-1-1 0 0,-1 1 0 0 0,1-1 1 0 0,0 0-1 0 0,-1 0 1 0 0,1 1-1 0 0,-1-1 0 0 0,1 0 1 0 0,-1 0-1 0 0,1 1 1 0 0,-1-1-1 0 0,0 0 0 0 0,0 0 1 0 0,1 0-1 0 0,-1 0 1 0 0,0 0-1 0 0,0 1 0 0 0,0-2 1 0 0,0 1-161 0 0,0 1 0 0 0,0 0 0 0 0,1 0 0 0 0,-1 0 0 0 0,0-1 0 0 0,0 1 0 0 0,0 0 0 0 0,0 0-1 0 0,0 0 1 0 0,0 0 0 0 0,0-1 0 0 0,0 1 0 0 0,0 0 0 0 0,1 0 0 0 0,-1 0 0 0 0,0 0 0 0 0,0 0 0 0 0,0 0 0 0 0,0-1 0 0 0,0 1 0 0 0,1 0 0 0 0,-1 0 0 0 0,0 0 0 0 0,0 0 0 0 0,0 0 0 0 0,0 0 0 0 0,1 0 0 0 0,-1 0 0 0 0,0 0 0 0 0,0 0-1 0 0,0 0 1 0 0,0 0 0 0 0,1 0 0 0 0,-1 0 0 0 0,0 0 0 0 0,0 0 0 0 0,0 0 0 0 0,1 0 0 0 0,-1 0 0 0 0,0 0 0 0 0,0 0 0 0 0,0 0 0 0 0,0 0 0 0 0,1 0 0 0 0,-1 0 0 0 0,0 1 0 0 0,0-1 0 0 0,0 0 0 0 0,0 0 0 0 0,0 0 0 0 0,1 0 0 0 0,-1 0 0 0 0,0 0-1 0 0,0 1 1 0 0,0-1 0 0 0,0 0 0 0 0,1 1-2 0 0,0-1 0 0 0,-1 0-1 0 0,1 1 1 0 0,-1-1-1 0 0,1 1 1 0 0,-1-1 0 0 0,1 1-1 0 0,-1 0 1 0 0,1-1-1 0 0,-1 1 1 0 0,0-1 0 0 0,1 1-1 0 0,-1 0 1 0 0,0-1 0 0 0,1 1-1 0 0,-1 0 1 0 0,0-1-1 0 0,0 2 1 0 0,1 3 49 0 0,0 0 1 0 0,0 1-1 0 0,0-1 1 0 0,4 9-1 0 0,3 13 97 0 0,8 35 48 0 0,-11-39-159 0 0,14 36 0 0 0,-10-35-42 0 0,6 32 0 0 0,-11-40 0 0 0,1 0 0 0 0,10 20 0 0 0,-2-3 1 0 0,-7-14 90 0 0,-3-10 2340 0 0,-4-16-2313 0 0,-1 1 1 0 0,1 0-1 0 0,-2 0 1 0 0,-4-10-1 0 0,5 12-95 0 0,-3-9 32 0 0,0 0 0 0 0,0 0-1 0 0,-5-28 1 0 0,4 15 38 0 0,4 20-72 0 0,0 1-1 0 0,1-1 1 0 0,0 0 0 0 0,-1-12-1 0 0,1-6 69 0 0,1 15-69 0 0,-1 0 1 0 0,1-1-1 0 0,1 1 1 0 0,-1 0-1 0 0,2 0 1 0 0,-1 0-1 0 0,1 0 1 0 0,1 0-1 0 0,6-16 0 0 0,-6 19-59 0 0,1-1 0 0 0,0 1 0 0 0,1 0 0 0 0,-1 0 0 0 0,1 0 0 0 0,1 0 0 0 0,-1 1 0 0 0,1 0 0 0 0,0 0 0 0 0,0 0 0 0 0,0 1 0 0 0,0 0 0 0 0,1 0 0 0 0,14-5-1 0 0,-17 7-246 0 0,0 1 0 0 0,0-1-1 0 0,1 1 1 0 0,-1 0-1 0 0,1 1 1 0 0,-1-1-1 0 0,1 1 1 0 0,6-1-1 0 0,-8 2-360 0 0,0-1 0 0 0,-1 1 0 0 0,1 0 0 0 0,0-1 0 0 0,0 1 0 0 0,-1 0 0 0 0,5 3 0 0 0,8 6-2859 0 0,-14-2 2496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2:04.814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10 22 680 0 0,'1'-5'1647'0'0,"-2"-8"4062"0"0,1 12-5677 0 0,0 1 0 0 0,0 0 0 0 0,0 0 0 0 0,0 0 0 0 0,0 0-1 0 0,0 0 1 0 0,0 0 0 0 0,0-1 0 0 0,0 1 0 0 0,0 0 0 0 0,0 0 0 0 0,-1 0 0 0 0,1 0-1 0 0,0 0 1 0 0,0 0 0 0 0,0 0 0 0 0,0-1 0 0 0,0 1 0 0 0,0 0 0 0 0,0 0 0 0 0,0 0-1 0 0,-1 0 1 0 0,1 0 0 0 0,0 0 0 0 0,0 0 0 0 0,0 0 0 0 0,0 0 0 0 0,0 0 0 0 0,-1 0-1 0 0,1 0 1 0 0,0 0 0 0 0,0 0 0 0 0,0 0 0 0 0,0 0 0 0 0,0 0 0 0 0,0 0 0 0 0,-1 0-1 0 0,1 0 1 0 0,0 0 0 0 0,0 0 0 0 0,0 0 0 0 0,0 0 0 0 0,0 0 0 0 0,-1 0-1 0 0,1 0 1 0 0,0 0 0 0 0,0 0 0 0 0,0 0 0 0 0,0 0 0 0 0,0 1 0 0 0,0-1 0 0 0,0 0-1 0 0,-1 0 1 0 0,1 0 0 0 0,0 0 0 0 0,0 0 0 0 0,0 0 0 0 0,0 0 0 0 0,0 1 0 0 0,0-1-1 0 0,0 0 1 0 0,0 0 0 0 0,0 0 0 0 0,0 0 0 0 0,0 0 0 0 0,0 1 0 0 0,0-1 0 0 0,-1 2-26 0 0,0 1 1 0 0,1-1-1 0 0,-1 1 1 0 0,1-1-1 0 0,0 1 1 0 0,0 0-1 0 0,0-1 1 0 0,0 1-1 0 0,0-1 1 0 0,1 4-1 0 0,-1 3-7 0 0,0-5-1 0 0,0 17 15 0 0,1 1 0 0 0,5 35 0 0 0,2 4-7 0 0,11 51-1023 0 0,-13-73-1758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26:41.438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47 161 896 0 0,'5'-1'1001'0'0,"-1"-1"-1"0"0,1 0 1 0 0,-1 0 0 0 0,0 0-1 0 0,6-5 1 0 0,-6 5-450 0 0,0-1-1 0 0,0 1 1 0 0,1-1-1 0 0,-1 2 1 0 0,7-4 0 0 0,36-21-195 0 0,8 4-261 0 0,-51 21-10 0 0,0-1 1 0 0,0 0-1 0 0,-1 0 1 0 0,1 0-1 0 0,0-1 0 0 0,-1 1 1 0 0,7-6-1 0 0,-10 8-60 0 0,1-1-1 0 0,0 0 0 0 0,-1 1 0 0 0,1-1 1 0 0,-1 0-1 0 0,1 1 0 0 0,-1-1 1 0 0,1 0-1 0 0,-1 0 0 0 0,0 0 0 0 0,1 1 1 0 0,-1-1-1 0 0,0 0 0 0 0,0 0 1 0 0,0 0-1 0 0,1 0 0 0 0,-1 1 1 0 0,0-1-1 0 0,0 0 0 0 0,0 0 0 0 0,0 0 1 0 0,-1 0-1 0 0,1 0 0 0 0,0 0 1 0 0,0 1-1 0 0,0-1 0 0 0,-1 0 0 0 0,1 0 1 0 0,0 0-1 0 0,-1 1 0 0 0,1-1 1 0 0,-1 0-1 0 0,1 0 0 0 0,-1 1 0 0 0,1-1 1 0 0,-1 0-1 0 0,1 1 0 0 0,-1-1 1 0 0,0 1-1 0 0,1-1 0 0 0,-2 0 0 0 0,-4-4 23 0 0,4 3-51 0 0,0 0 0 0 0,0 0-1 0 0,0 0 1 0 0,-1 0 0 0 0,1 1-1 0 0,0-1 1 0 0,-1 1 0 0 0,1 0-1 0 0,-1 0 1 0 0,1 0 0 0 0,-1 0-1 0 0,0 0 1 0 0,0 0 0 0 0,1 1-1 0 0,-1-1 1 0 0,0 1 0 0 0,0 0-1 0 0,-3 0 1 0 0,-2-1-6 0 0,-1 1 0 0 0,1 1 0 0 0,0-1 0 0 0,0 2 0 0 0,0-1 0 0 0,0 1 0 0 0,0 0 0 0 0,0 1 0 0 0,0-1 0 0 0,1 2 0 0 0,-1-1 0 0 0,1 1 0 0 0,0 0-1 0 0,-10 8 1 0 0,10-6 0 0 0,0 1 0 0 0,0 0 0 0 0,1 0 0 0 0,0 1 0 0 0,0 0 0 0 0,-7 13 0 0 0,11-17 11 0 0,1 1-1 0 0,-1-1 1 0 0,1 1-1 0 0,0-1 0 0 0,0 1 1 0 0,0 0-1 0 0,1-1 1 0 0,-1 1-1 0 0,1 0 1 0 0,0-1-1 0 0,1 1 0 0 0,-1 0 1 0 0,1-1-1 0 0,0 1 1 0 0,2 6-1 0 0,-1-6-18 0 0,0 1-1 0 0,0-1 1 0 0,1 0-1 0 0,0 0 0 0 0,0 0 1 0 0,0 0-1 0 0,1 0 1 0 0,-1-1-1 0 0,1 0 1 0 0,0 1-1 0 0,1-1 1 0 0,-1-1-1 0 0,1 1 1 0 0,-1-1-1 0 0,1 0 1 0 0,0 0-1 0 0,0 0 1 0 0,10 3-1 0 0,2 1-1355 0 0,0-2 0 0 0,1 0 1 0 0,-1-1-1 0 0,32 3 0 0 0,-46-7 906 0 0,0 0 1 0 0,1 0 0 0 0,-1 0 0 0 0,1 0-1 0 0,-1-1 1 0 0,0 1 0 0 0,7-3-1 0 0,6-1-453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2:05.174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16 205 560 0 0,'-7'-89'6675'0'0,"-1"4"-3191"0"0,7 83-3551 0 0,1-1 0 0 0,1 1 0 0 0,-1 0 0 0 0,0-1 0 0 0,0 1 0 0 0,1 0 0 0 0,-1-1 0 0 0,1 1 0 0 0,0 0 0 0 0,0-1 1 0 0,1-1-1 0 0,0 30-9665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2:05.537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24 83 120 0 0,'11'2'753'0'0,"0"-1"0"0"0,0 0 0 0 0,0-1 1 0 0,0 0-1 0 0,0 0 0 0 0,19-4 0 0 0,25-1-548 0 0,-33 3 56 0 0,-19 1-92 0 0,0 1-1 0 0,0-1 0 0 0,0 1 0 0 0,0-1 1 0 0,0 1-1 0 0,0 0 0 0 0,0 1 0 0 0,0-1 0 0 0,0 0 1 0 0,0 1-1 0 0,0-1 0 0 0,3 3 0 0 0,-6-4-151 0 0,0 1-1 0 0,0 0 0 0 0,0 0 0 0 0,0 0 1 0 0,0 0-1 0 0,0 0 0 0 0,0-1 0 0 0,0 1 1 0 0,0 0-1 0 0,0 0 0 0 0,0 0 0 0 0,0 0 0 0 0,0-1 1 0 0,0 1-1 0 0,0 0 0 0 0,0 0 0 0 0,0 0 1 0 0,0 0-1 0 0,0-1 0 0 0,0 1 0 0 0,0 0 1 0 0,0 0-1 0 0,0 0 0 0 0,0 0 0 0 0,0 0 0 0 0,0-1 1 0 0,0 1-1 0 0,0 0 0 0 0,0 0 0 0 0,0 0 1 0 0,0 0-1 0 0,1 0 0 0 0,-1 0 0 0 0,0-1 1 0 0,0 1-1 0 0,0 0 0 0 0,0 0 0 0 0,0 0 1 0 0,0 0-1 0 0,1 0 0 0 0,-1 0 0 0 0,0 0 0 0 0,0 0 1 0 0,0 0-1 0 0,0 0 0 0 0,1 0 0 0 0,-1 0 1 0 0,0 0-1 0 0,0-1 0 0 0,0 1 0 0 0,0 0 1 0 0,0 0-1 0 0,1 0 0 0 0,-1 1 0 0 0,0-1 0 0 0,0 0 1 0 0,0 0-1 0 0,0 0 0 0 0,1 0 0 0 0,-1 0 1 0 0,0 0-1 0 0,0 0 0 0 0,0 0 0 0 0,0 0 1 0 0,0 0-1 0 0,1 0 0 0 0,-1 0 0 0 0,0 0 1 0 0,0 1-1 0 0,-7-14 746 0 0,-1 5-435 0 0,3 4-251 0 0,1 0-1 0 0,-1 0 1 0 0,0 1 0 0 0,0 0-1 0 0,-11-6 1 0 0,4 4-58 0 0,0 1 0 0 0,-1-1 0 0 0,0 2 0 0 0,-16-3 0 0 0,25 6-20 0 0,0-1 0 0 0,-1 1 0 0 0,1-1 0 0 0,-1 2 0 0 0,1-1 0 0 0,0 0 0 0 0,-1 1 1 0 0,1 0-1 0 0,0 0 0 0 0,-1 0 0 0 0,1 0 0 0 0,0 1 0 0 0,0-1 0 0 0,0 1 0 0 0,0 0 0 0 0,0 1 0 0 0,-3 2 0 0 0,4-2 4 0 0,0 0-1 0 0,1 0 1 0 0,-1 0-1 0 0,1 0 1 0 0,0 1-1 0 0,0-1 1 0 0,0 1-1 0 0,1-1 0 0 0,-1 1 1 0 0,1 0-1 0 0,0 0 1 0 0,0-1-1 0 0,0 1 1 0 0,0 6-1 0 0,-3 8 37 0 0,4-14-34 0 0,0 0 1 0 0,0 0 0 0 0,0 0 0 0 0,0 0-1 0 0,1 0 1 0 0,-1 0 0 0 0,1 0 0 0 0,0 0-1 0 0,1 0 1 0 0,-1 0 0 0 0,1-1 0 0 0,2 6-1 0 0,5 15-32 0 0,-6-18-44 0 0,0 1 0 0 0,0-1 0 0 0,0 1 0 0 0,5 6 0 0 0,5 9-389 0 0,-10-18 318 0 0,-1-1 1 0 0,0 0-1 0 0,1 0 1 0 0,-1 0-1 0 0,1-1 1 0 0,0 1-1 0 0,0-1 1 0 0,0 1-1 0 0,0-1 1 0 0,1 0-1 0 0,-1 0 1 0 0,1 0-1 0 0,-1-1 1 0 0,1 1-1 0 0,-1-1 1 0 0,1 0-1 0 0,0 0 1 0 0,4 0-1 0 0,3 1-541 0 0,0 0 0 0 0,0-1-1 0 0,0-1 1 0 0,-1 0 0 0 0,17-2-1 0 0,-9-1-195 0 0,0-1-1 0 0,17-6 0 0 0,4-2 289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2:05.884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310 213 4 0 0,'6'-17'983'0'0,"-2"9"-268"0"0,-1-1 1 0 0,0 1 0 0 0,-1-1 0 0 0,0 0-1 0 0,0 1 1 0 0,0-14 0 0 0,0-6 805 0 0,-1 23-1197 0 0,0-1 0 0 0,-1 1 0 0 0,0 0 0 0 0,0-1 0 0 0,0 1 0 0 0,-2-10 0 0 0,-1-1 482 0 0,3 13-705 0 0,-1 1 0 0 0,1 0-1 0 0,0-1 1 0 0,-1 1 0 0 0,0 0 0 0 0,1 0 0 0 0,-1 0-1 0 0,-2-4 1 0 0,2 5-88 0 0,1 0 0 0 0,-1 1-1 0 0,0-1 1 0 0,0 1 0 0 0,1-1 0 0 0,-1 0 0 0 0,0 1-1 0 0,0 0 1 0 0,0-1 0 0 0,0 1 0 0 0,0-1 0 0 0,0 1-1 0 0,0 0 1 0 0,0 0 0 0 0,0 0 0 0 0,0-1 0 0 0,0 1-1 0 0,0 0 1 0 0,0 0 0 0 0,0 0 0 0 0,0 0 0 0 0,0 1-1 0 0,0-1 1 0 0,1 0 0 0 0,-3 1 0 0 0,-3 0 14 0 0,0 1 1 0 0,-1 0-1 0 0,1 1 0 0 0,0-1 1 0 0,-9 6-1 0 0,3 0-20 0 0,0 1-1 0 0,0 0 0 0 0,-16 15 1 0 0,23-19-17 0 0,1 0 1 0 0,0 1-1 0 0,0-1 0 0 0,0 1 1 0 0,0 0-1 0 0,1 0 1 0 0,0 0-1 0 0,-3 7 1 0 0,6-10 3 0 0,-1-1 0 0 0,0 0 0 0 0,0 0 0 0 0,1 0 0 0 0,-1 0 0 0 0,1 1 0 0 0,0-1 0 0 0,0 0 0 0 0,0 0 1 0 0,0 1-1 0 0,0-1 0 0 0,0 0 0 0 0,0 0 0 0 0,1 0 0 0 0,-1 1 0 0 0,1-1 0 0 0,0 0 0 0 0,0 0 0 0 0,-1 0 1 0 0,1 0-1 0 0,1 0 0 0 0,-1 0 0 0 0,0 0 0 0 0,0 0 0 0 0,1-1 0 0 0,-1 1 0 0 0,1 0 0 0 0,2 1 0 0 0,7 4 3 0 0,1-1 1 0 0,0 0-1 0 0,0 0 0 0 0,0-2 0 0 0,1 1 0 0 0,-1-2 0 0 0,23 4 0 0 0,34 12 42 0 0,-67-18-28 0 0,0-1 0 0 0,1 1-1 0 0,-1 1 1 0 0,0-1-1 0 0,0 0 1 0 0,1 0 0 0 0,-1 1-1 0 0,0-1 1 0 0,3 4-1 0 0,-5-4-2 0 0,1 0-1 0 0,-1-1 0 0 0,1 1 0 0 0,-1-1 0 0 0,0 1 0 0 0,1 0 0 0 0,-1-1 0 0 0,0 1 0 0 0,0 0 0 0 0,1 0 1 0 0,-1-1-1 0 0,0 1 0 0 0,0 0 0 0 0,0-1 0 0 0,0 1 0 0 0,0 0 0 0 0,0 0 0 0 0,0-1 0 0 0,0 1 0 0 0,0 0 1 0 0,0 0-1 0 0,-1 0 0 0 0,-1 3 6 0 0,0-1 1 0 0,-1 1-1 0 0,1-1 1 0 0,-1 0-1 0 0,0 0 1 0 0,1 0-1 0 0,-1-1 0 0 0,-1 1 1 0 0,1-1-1 0 0,-5 4 1 0 0,-16 8-427 0 0,0-2 0 0 0,-1 0 0 0 0,0-1 0 0 0,-52 14 1 0 0,55-20-1488 0 0,0-1 0 0 0,0-1 0 0 0,0-1 0 0 0,-34-2 0 0 0,25 0 1282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1:14.596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32 161 776 0 0,'0'-5'4975'0'0,"8"50"-4214"0"0,-7-32-492 0 0,0 0 0 0 0,7 24 0 0 0,-1-2-65 0 0,14 154 234 0 0,-13-92-312 0 0,0-21 71 0 0,0-30 129 0 0,-6-33-131 0 0,-2-13-143 0 0,-1 1 1 0 0,1 0-1 0 0,0 0 0 0 0,0-1 1 0 0,0 1-1 0 0,0 0 0 0 0,1 0 1 0 0,-1-1-1 0 0,0 1 1 0 0,0 0-1 0 0,0 0 0 0 0,1-1 1 0 0,-1 1-1 0 0,0 0 0 0 0,1-1 1 0 0,-1 1-1 0 0,0 0 0 0 0,1-1 1 0 0,-1 1-1 0 0,4 2 1561 0 0,-12-21-488 0 0,8 15-1093 0 0,0 0 0 0 0,-1 0 1 0 0,1 1-1 0 0,-1-1 0 0 0,1 0 0 0 0,-1 0 1 0 0,0 1-1 0 0,-2-4 0 0 0,-4-16 104 0 0,-17-94-24 0 0,11 56-154 0 0,2-1 1 0 0,-6-112-1 0 0,17 172 42 0 0,-1-23-30 0 0,2-1-1 0 0,1 0 0 0 0,8-41 1 0 0,-9 60 6 0 0,1-1 0 0 0,0 1 0 0 0,0 0 0 0 0,0 0-1 0 0,1 1 1 0 0,0-1 0 0 0,0 1 0 0 0,0-1 0 0 0,1 1 0 0 0,0 0 0 0 0,0 0 0 0 0,0 0 0 0 0,0 1 0 0 0,1 0 0 0 0,0-1-1 0 0,0 2 1 0 0,0-1 0 0 0,0 0 0 0 0,12-4 0 0 0,-12 5 12 0 0,0 1 1 0 0,1 1-1 0 0,-1-1 0 0 0,0 1 1 0 0,1 0-1 0 0,-1 0 0 0 0,1 0 0 0 0,-1 1 1 0 0,1 0-1 0 0,-1 0 0 0 0,1 0 0 0 0,-1 1 1 0 0,1 0-1 0 0,-1 0 0 0 0,0 0 1 0 0,1 1-1 0 0,-1 0 0 0 0,0 0 0 0 0,0 0 1 0 0,0 0-1 0 0,0 1 0 0 0,0 0 0 0 0,-1 0 1 0 0,1 0-1 0 0,-1 1 0 0 0,0-1 1 0 0,0 1-1 0 0,0 0 0 0 0,0 0 0 0 0,-1 1 1 0 0,0-1-1 0 0,0 1 0 0 0,4 6 0 0 0,-5-7-4 0 0,1 0-1 0 0,-1 0 0 0 0,-1 0 1 0 0,1 0-1 0 0,-1 1 0 0 0,1-1 1 0 0,-1 0-1 0 0,0 1 0 0 0,-1-1 1 0 0,1 1-1 0 0,-1-1 0 0 0,0 1 1 0 0,0-1-1 0 0,0 1 0 0 0,0-1 1 0 0,-2 5-1 0 0,0-3-6 0 0,0 1 0 0 0,0-1 0 0 0,-1 0 1 0 0,0 0-1 0 0,0 0 0 0 0,-1-1 0 0 0,1 1 0 0 0,-1-1 0 0 0,-9 9 0 0 0,-5 3-438 0 0,0-1-1 0 0,-2-1 1 0 0,1-1-1 0 0,-40 21 1 0 0,27-18-628 0 0,12-7-1222 0 0,1 1-1 0 0,-29 22 1 0 0,40-28 1385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1:15.081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58 125 1012 0 0,'14'-17'4589'0'0,"-13"14"-4430"0"0,1 1-1 0 0,0-1 0 0 0,0 1 0 0 0,0-1 0 0 0,0 1 0 0 0,0 0 0 0 0,1 0 1 0 0,-1 0-1 0 0,0 0 0 0 0,1 0 0 0 0,0 0 0 0 0,-1 1 0 0 0,1 0 0 0 0,0-1 1 0 0,0 1-1 0 0,0 0 0 0 0,0 0 0 0 0,5-1 0 0 0,19-3-114 0 0,1 1 1 0 0,36-1-1 0 0,-63 5-22 0 0,-1 0 1 0 0,1 0 0 0 0,-1 0-1 0 0,0 0 1 0 0,1 0-1 0 0,-1 0 1 0 0,1 0 0 0 0,-1-1-1 0 0,1 1 1 0 0,-1 0-1 0 0,0 0 1 0 0,1 0-1 0 0,-1-1 1 0 0,1 1 0 0 0,-1 0-1 0 0,0-1 1 0 0,1 1-1 0 0,-1 0 1 0 0,0-1 0 0 0,1 1-1 0 0,-1 0 1 0 0,0-1-1 0 0,0 1 1 0 0,1 0 0 0 0,-1-1-1 0 0,0 1 1 0 0,0-1-1 0 0,0 1 1 0 0,0-1 0 0 0,1 1-1 0 0,-1-1 1 0 0,0 1-1 0 0,0 0 1 0 0,0-1-1 0 0,0 1 1 0 0,0-1 0 0 0,0 1-1 0 0,0-1 1 0 0,0 1-1 0 0,0-1 1 0 0,-1 1 0 0 0,1-1-1 0 0,0 1 1 0 0,0 0-1 0 0,0-1 1 0 0,0 1 0 0 0,-1-1-1 0 0,0-1 27 0 0,1 0 0 0 0,-1 0 0 0 0,0 1 1 0 0,0-1-1 0 0,0 0 0 0 0,0 1 0 0 0,0-1 0 0 0,0 1 0 0 0,0-1 0 0 0,-1 1 0 0 0,1 0 0 0 0,0 0 0 0 0,-1-1 1 0 0,-1 0-1 0 0,-5-3 163 0 0,5 4-167 0 0,1-1 0 0 0,-1 1 1 0 0,1-1-1 0 0,-1 1 0 0 0,0 0 0 0 0,0 0 0 0 0,0 0 0 0 0,0 0 0 0 0,0 0 0 0 0,1 1 0 0 0,-1 0 0 0 0,-4-1 0 0 0,-1 2-47 0 0,0-1 0 0 0,0 2 0 0 0,0-1 0 0 0,1 1 0 0 0,-1 0 0 0 0,0 0 0 0 0,1 1 0 0 0,-1 0 0 0 0,1 1 0 0 0,0 0 0 0 0,-9 6 0 0 0,7-4 7 0 0,0 1 1 0 0,1 0-1 0 0,0 1 1 0 0,0-1-1 0 0,1 1 0 0 0,0 1 1 0 0,-12 17-1 0 0,18-24-2 0 0,0 1-1 0 0,-1 0 1 0 0,1-1-1 0 0,0 1 1 0 0,0 0-1 0 0,0 0 1 0 0,1 0 0 0 0,-1 0-1 0 0,1-1 1 0 0,-1 1-1 0 0,1 0 1 0 0,0 0-1 0 0,0 0 1 0 0,0 0 0 0 0,1 0-1 0 0,-1 0 1 0 0,2 4-1 0 0,0-2-9 0 0,0 0 0 0 0,0 0-1 0 0,0-1 1 0 0,1 1 0 0 0,0 0-1 0 0,0-1 1 0 0,0 1 0 0 0,7 6 0 0 0,4 1-174 0 0,-1 0 0 0 0,1-1 1 0 0,1 0-1 0 0,24 12 0 0 0,-30-18-388 0 0,1 0 0 0 0,-1-1 0 0 0,1 0-1 0 0,-1 0 1 0 0,1-1 0 0 0,0-1 0 0 0,0 0-1 0 0,1 0 1 0 0,-1-1 0 0 0,0 0 0 0 0,0-1-1 0 0,1 0 1 0 0,11-2 0 0 0,-5-6-861 0 0,-1-5 559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1:17.743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8 42 280 0 0,'0'-1'241'0'0,"1"0"-1"0"0,0 0 1 0 0,0 0-1 0 0,0 0 1 0 0,-1 0-1 0 0,1 0 1 0 0,0 0 0 0 0,-1 0-1 0 0,1 0 1 0 0,-1 0-1 0 0,0-1 1 0 0,1 1-1 0 0,-1-2 1 0 0,1 3-175 0 0,-1-1 1 0 0,0 1 0 0 0,0-1-1 0 0,0 1 1 0 0,0 0-1 0 0,0-1 1 0 0,0 1 0 0 0,0-1-1 0 0,0 1 1 0 0,0-1-1 0 0,0 1 1 0 0,0 0-1 0 0,0-1 1 0 0,0 1 0 0 0,0-1-1 0 0,0 1 1 0 0,0-1-1 0 0,0 1 1 0 0,-1 0-1 0 0,1-1 1 0 0,0 1 0 0 0,0-1-1 0 0,0 1 1 0 0,-1 0-1 0 0,1-1 1 0 0,0 1-1 0 0,-1 0 1 0 0,1-1 0 0 0,0 1-1 0 0,-1 0 1 0 0,1 0-1 0 0,0-1 1 0 0,-1 1-1 0 0,1 0 1 0 0,0 0 0 0 0,-1 0-1 0 0,1-1 1 0 0,-1 1-1 0 0,1 0 1 0 0,0 0 0 0 0,-1 0-1 0 0,1 0 1 0 0,-1 0-1 0 0,-1-10 1810 0 0,2 10-1870 0 0,0 0 0 0 0,0 0 0 0 0,0 0 0 0 0,0 0 0 0 0,-1 0 0 0 0,1 0-1 0 0,0 0 1 0 0,0 0 0 0 0,0 0 0 0 0,0 0 0 0 0,-1 0 0 0 0,1 0 0 0 0,0 0-1 0 0,0 0 1 0 0,0 0 0 0 0,0 0 0 0 0,-1 0 0 0 0,1 0 0 0 0,0 0 0 0 0,0 0-1 0 0,0 0 1 0 0,0 0 0 0 0,-1 0 0 0 0,1 0 0 0 0,0 0 0 0 0,0 1 0 0 0,0-1-1 0 0,0 0 1 0 0,0 0 0 0 0,0 0 0 0 0,0 0 0 0 0,-1 0 0 0 0,1 0 0 0 0,0 1-1 0 0,0-1 1 0 0,0 0 0 0 0,0 0 0 0 0,0 0 0 0 0,0 0 0 0 0,0 0 0 0 0,0 1-1 0 0,0-1 1 0 0,0 0 0 0 0,0 0 0 0 0,0 0 0 0 0,0 0 0 0 0,0 1 0 0 0,0-1-1 0 0,0 0 1 0 0,0 0 0 0 0,0 0 0 0 0,0 0 0 0 0,0 1 0 0 0,0-1 0 0 0,0 0-1 0 0,0 0 1 0 0,0 0 0 0 0,0 0 0 0 0,0 1 0 0 0,1-1 0 0 0,2 20-31 0 0,0-1 40 0 0,-3-13-7 0 0,1 1-1 0 0,0-1 0 0 0,1 1 0 0 0,-1-1 0 0 0,4 8 1 0 0,2 8 0 0 0,-2 3 2 0 0,-3-15 2 0 0,0 0 0 0 0,0 0 1 0 0,1-1-1 0 0,5 12 1 0 0,-5-15-4 0 0,-1 1 0 0 0,0-1 1 0 0,0 1-1 0 0,0 7 1 0 0,-1-9 1 0 0,0 1 1 0 0,0-1 0 0 0,1 1-1 0 0,0-1 1 0 0,3 7-1 0 0,-2 0 180 0 0,-3-12-175 0 0,0 0 1 0 0,0 1 0 0 0,0-1 0 0 0,0 0 0 0 0,0 1 0 0 0,0-1 0 0 0,0 0-1 0 0,0 0 1 0 0,0 1 0 0 0,0-1 0 0 0,0 0 0 0 0,0 1 0 0 0,0-1 0 0 0,0 0 0 0 0,1 0-1 0 0,-1 1 1 0 0,0-1 0 0 0,0 0 0 0 0,0 0 0 0 0,0 0 0 0 0,1 1 0 0 0,-1-1 0 0 0,0 0-1 0 0,0 0 1 0 0,0 0 0 0 0,1 1 0 0 0,-1-1 0 0 0,0 0 0 0 0,0 0 0 0 0,1 0-1 0 0,-1 0 1 0 0,1 1 0 0 0,-1-1 11 0 0,0 0-1 0 0,0 0 1 0 0,0 0 0 0 0,0 0-1 0 0,0 0 1 0 0,0 0-1 0 0,1 0 1 0 0,-1 0 0 0 0,0 0-1 0 0,0 0 1 0 0,0 1-1 0 0,0-1 1 0 0,0 0-1 0 0,0 0 1 0 0,0 0 0 0 0,0 0-1 0 0,0 0 1 0 0,0 0-1 0 0,0 1 1 0 0,0-1 0 0 0,0 0-1 0 0,0 0 1 0 0,0 0-1 0 0,0 0 1 0 0,0 0-1 0 0,0 0 1 0 0,0 1 0 0 0,0-1-1 0 0,0 0 1 0 0,0 0-1 0 0,0 0 1 0 0,0 0 0 0 0,0 0-1 0 0,0 0 1 0 0,0 1-1 0 0,0-1 1 0 0,0 0-1 0 0,0 0 1 0 0,0 0 0 0 0,0 0-1 0 0,-1 0 1 0 0,1 0-1 0 0,0 0 1 0 0,0 0 0 0 0,0 1-1 0 0,0-1 1 0 0,0 0-1 0 0,0 0 1 0 0,0 0 0 0 0,-1 0-1 0 0,1 0 1 0 0,0 0-1 0 0,0 0 1 0 0,0 0-1 0 0,0 0 1 0 0,0 0 0 0 0,0 0-1 0 0,-1 0 1 0 0,1 0-1 0 0,0 0 1 0 0,0 0 15 0 0,-1 0-1 0 0,1 0 1 0 0,-1 0 0 0 0,1 0-1 0 0,-1 0 1 0 0,1 0 0 0 0,0 0-1 0 0,-1 0 1 0 0,1 0 0 0 0,-1 0-1 0 0,1 0 1 0 0,-1 0 0 0 0,1 0-1 0 0,0-1 1 0 0,-1 1 0 0 0,1 0-1 0 0,-1 0 1 0 0,1 0 0 0 0,0-1-1 0 0,-1 1 1 0 0,1 0 0 0 0,0 0-1 0 0,-1-1 1 0 0,1 1 0 0 0,0 0-1 0 0,0-1 1 0 0,-1 1 0 0 0,1 0-1 0 0,0-1 1 0 0,-12-18 304 0 0,8 13-320 0 0,0 0 0 0 0,1 0 0 0 0,0 0 0 0 0,0 0 0 0 0,-3-9 1 0 0,0-2-4 0 0,4 13-21 0 0,1-1 0 0 0,0 1 0 0 0,-1 0 0 0 0,1-1-1 0 0,1 1 1 0 0,-1-1 0 0 0,1-5 0 0 0,-1-2-7 0 0,2-19-60 0 0,0 29 59 0 0,-1 1 0 0 0,0-1 0 0 0,0 1 0 0 0,1 0 0 0 0,-1 0 0 0 0,1-1 0 0 0,0 1 0 0 0,-1 0 0 0 0,1 0 0 0 0,0-1 0 0 0,-1 1 0 0 0,1 0 0 0 0,0 0 0 0 0,0 0 0 0 0,0 0 0 0 0,0 0 0 0 0,0 0 0 0 0,2-1 0 0 0,26-16-40 0 0,-22 12-61 0 0,1 1 0 0 0,-1 1 0 0 0,1-1 0 0 0,0 2 0 0 0,13-6 0 0 0,-9 4-1097 0 0,1 0 0 0 0,17-11 0 0 0,-21 11-693 0 0,1 0 0 0 0,-1 1 1 0 0,11-3-1 0 0,-12 6 908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1:18.548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1 956 292 0 0,'1'1'273'0'0,"0"0"1"0"0,0 0-1 0 0,0 0 1 0 0,0 0-1 0 0,0 1 1 0 0,0-1-1 0 0,0 0 1 0 0,-1 1-1 0 0,1-1 1 0 0,0 0-1 0 0,0 3 0 0 0,8 12 1913 0 0,-8-16-2145 0 0,-1 0 1 0 0,1 1 0 0 0,0-1 0 0 0,-1 0-1 0 0,1 1 1 0 0,-1-1 0 0 0,1 0-1 0 0,0 0 1 0 0,-1 0 0 0 0,1 0 0 0 0,-1 0-1 0 0,1 0 1 0 0,0 1 0 0 0,-1-2 0 0 0,1 1-1 0 0,0 0 1 0 0,-1 0 0 0 0,1 0-1 0 0,-1 0 1 0 0,1 0 0 0 0,0 0 0 0 0,-1-1-1 0 0,1 1 1 0 0,-1 0 0 0 0,1 0-1 0 0,-1-1 1 0 0,1 1 0 0 0,0-1 0 0 0,17-6 1465 0 0,-17 7-1432 0 0,1-1-1 0 0,-1 1 1 0 0,0-1-1 0 0,1 1 0 0 0,-1-1 1 0 0,0 1-1 0 0,0-1 1 0 0,1 0-1 0 0,-1 1 0 0 0,0-1 1 0 0,0 0-1 0 0,0 0 0 0 0,0 0 1 0 0,0 0-1 0 0,0 0 1 0 0,0 0-1 0 0,0 0 0 0 0,-1 0 1 0 0,1-1-1 0 0,0 1 1 0 0,0-2-1 0 0,6-9 261 0 0,-6 11-283 0 0,0-1 0 0 0,0 1 0 0 0,0-1 0 0 0,-1 1 0 0 0,1-1 0 0 0,0 0 0 0 0,-1 1 0 0 0,1-1 0 0 0,-1 0 0 0 0,0 0 0 0 0,1 1 0 0 0,-1-4 0 0 0,4-25 626 0 0,-3 25-579 0 0,0 1 0 0 0,0-1-1 0 0,-1 0 1 0 0,0 0 0 0 0,1 0-1 0 0,-2-8 1 0 0,-3-17 333 0 0,1-32 0 0 0,3 35-203 0 0,-8-50 0 0 0,-3 13-82 0 0,-8-38 136 0 0,11 70-127 0 0,-4-47 0 0 0,-1-11 39 0 0,8 64-165 0 0,3 0 1 0 0,0-1-1 0 0,2-34 0 0 0,1 23-72 0 0,-1 33 11 0 0,1 1 0 0 0,-1-1 1 0 0,2 1-1 0 0,-1-1 0 0 0,0 0 1 0 0,1 1-1 0 0,0 0 0 0 0,0-1 1 0 0,0 1-1 0 0,0 0 0 0 0,1 0 1 0 0,0 0-1 0 0,0 0 0 0 0,0 1 1 0 0,0-1-1 0 0,0 1 0 0 0,1 0 1 0 0,-1 0-1 0 0,1 0 1 0 0,0 0-1 0 0,7-3 0 0 0,-6 3-365 0 0,1 0 0 0 0,-1 0 0 0 0,1 0 0 0 0,0 1 0 0 0,0 0 0 0 0,0 0 0 0 0,0 1 0 0 0,1 0 0 0 0,-1 0 1 0 0,0 0-1 0 0,0 0 0 0 0,1 1 0 0 0,-1 1 0 0 0,0-1 0 0 0,11 2 0 0 0,-16-1 239 0 0,0-1 1 0 0,-1 0 0 0 0,1 0 0 0 0,0 1 0 0 0,-1-1-1 0 0,1 0 1 0 0,-1 1 0 0 0,1-1 0 0 0,-1 1-1 0 0,1-1 1 0 0,-1 0 0 0 0,1 1 0 0 0,-1-1-1 0 0,1 1 1 0 0,-1-1 0 0 0,1 1 0 0 0,-1 0-1 0 0,0-1 1 0 0,1 1 0 0 0,-1-1 0 0 0,0 1 0 0 0,0 0-1 0 0,1-1 1 0 0,-1 1 0 0 0,0 0 0 0 0,0-1-1 0 0,0 1 1 0 0,0 0 0 0 0,0-1 0 0 0,0 1-1 0 0,0 0 1 0 0,0-1 0 0 0,0 1 0 0 0,0 0-1 0 0,0-1 1 0 0,0 1 0 0 0,-1 0 0 0 0,1-1-1 0 0,0 1 1 0 0,0 0 0 0 0,-1 0 0 0 0,-1 12-827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1:18.946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23 0 536 0 0,'-22'36'5285'0'0,"22"-36"-5259"0"0,0 1 0 0 0,0-1 0 0 0,0 0 0 0 0,0 1 0 0 0,1-1 0 0 0,-1 0 0 0 0,0 1 0 0 0,0-1 0 0 0,0 0 0 0 0,1 1 0 0 0,-1-1 0 0 0,0 0 0 0 0,0 0 0 0 0,1 1 0 0 0,-1-1 0 0 0,0 0 0 0 0,0 0 0 0 0,1 0 0 0 0,-1 1 0 0 0,0-1 0 0 0,1 0 0 0 0,-1 0 0 0 0,0 0 0 0 0,1 0 0 0 0,-1 0 0 0 0,0 0 0 0 0,1 1 0 0 0,-1-1 0 0 0,1 0 0 0 0,-1 0 0 0 0,0 0 0 0 0,1 0 0 0 0,-1 0 0 0 0,0-1 0 0 0,1 1 0 0 0,0 0 0 0 0,22 3 71 0 0,-19-2-5 0 0,13 0-93 0 0,0 0 1 0 0,21-3-1 0 0,3 1-364 0 0,-12 0-2173 0 0,50-8 0 0 0,-69 6 1445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1:19.320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152 23 68 0 0,'0'-1'264'0'0,"0"0"0"0"0,0 0 0 0 0,0 1 0 0 0,0-1 0 0 0,-1 0 1 0 0,1 0-1 0 0,0 1 0 0 0,0-1 0 0 0,-1 0 0 0 0,1 0 0 0 0,0 1 0 0 0,-1-1 0 0 0,-2-3 1585 0 0,2 3-1585 0 0,1 1 0 0 0,-2-2 0 0 0,0 2-32 0 0,0-1 1 0 0,1 0-1 0 0,-1 0 1 0 0,0 1-1 0 0,0-1 1 0 0,0 1-1 0 0,0-1 0 0 0,0 1 1 0 0,-2 0-1 0 0,0 0-142 0 0,0 0 0 0 0,0 0 1 0 0,0 0-1 0 0,0 1 0 0 0,0 0 0 0 0,0-1 0 0 0,0 1 0 0 0,1 1 0 0 0,-5 1 1 0 0,3 0-81 0 0,-1 1 1 0 0,1 1-1 0 0,0-1 1 0 0,1 1-1 0 0,-1 0 1 0 0,1 0-1 0 0,0 0 1 0 0,0 0-1 0 0,0 1 1 0 0,1 0-1 0 0,-4 7 1 0 0,3-5 9 0 0,1 0 1 0 0,0 1-1 0 0,0-1 1 0 0,0 1 0 0 0,1 0-1 0 0,1 0 1 0 0,-2 17-1 0 0,3-21-15 0 0,1-1-1 0 0,-1 0 0 0 0,1 0 1 0 0,0 1-1 0 0,1-1 1 0 0,-1 0-1 0 0,1 0 0 0 0,-1 0 1 0 0,1 0-1 0 0,0-1 1 0 0,1 1-1 0 0,-1 0 0 0 0,1-1 1 0 0,-1 0-1 0 0,1 1 1 0 0,0-1-1 0 0,0 0 0 0 0,1-1 1 0 0,-1 1-1 0 0,1 0 1 0 0,-1-1-1 0 0,1 0 0 0 0,0 0 1 0 0,-1 0-1 0 0,1 0 1 0 0,0-1-1 0 0,1 1 0 0 0,-1-1 1 0 0,0 0-1 0 0,0 0 1 0 0,0-1-1 0 0,1 1 0 0 0,-1-1 1 0 0,0 0-1 0 0,1 0 1 0 0,-1 0-1 0 0,0-1 0 0 0,0 0 1 0 0,7-1-1 0 0,-6 0 4 0 0,0 0-1 0 0,0 1 0 0 0,0-2 1 0 0,0 1-1 0 0,0-1 1 0 0,-1 1-1 0 0,1-1 1 0 0,-1-1-1 0 0,0 1 0 0 0,0-1 1 0 0,6-6-1 0 0,-8 7 2 0 0,0 1 1 0 0,0-1-1 0 0,0 0 0 0 0,0 0 0 0 0,-1 0 1 0 0,1 0-1 0 0,-1 0 0 0 0,0-1 0 0 0,0 1 1 0 0,0 0-1 0 0,0-1 0 0 0,-1 1 0 0 0,1 0 1 0 0,-1-1-1 0 0,0 1 0 0 0,0-1 0 0 0,0 1 1 0 0,0 0-1 0 0,-2-5 0 0 0,0-1 78 0 0,0 1 0 0 0,0 0-1 0 0,-1 0 1 0 0,-6-13 0 0 0,7 18-80 0 0,1 0 1 0 0,-1 1 0 0 0,0-1-1 0 0,0 1 1 0 0,0-1-1 0 0,0 1 1 0 0,0 0 0 0 0,-1 0-1 0 0,1 0 1 0 0,-1 0-1 0 0,1 0 1 0 0,-1 1 0 0 0,0-1-1 0 0,1 1 1 0 0,-1 0-1 0 0,-5-2 1 0 0,3 2-131 0 0,0 0-1 0 0,0 0 1 0 0,0 0 0 0 0,1 1-1 0 0,-1-1 1 0 0,0 1 0 0 0,0 0-1 0 0,0 1 1 0 0,0-1-1 0 0,-10 3 1 0 0,12-2-128 0 0,0 0 0 0 0,1 1 1 0 0,-1-1-1 0 0,0 0 0 0 0,0 1 0 0 0,0 0 0 0 0,1 0 0 0 0,-1-1 0 0 0,1 2 1 0 0,0-1-1 0 0,-1 0 0 0 0,1 0 0 0 0,0 1 0 0 0,0-1 0 0 0,0 1 0 0 0,1-1 0 0 0,-1 1 1 0 0,-1 3-1 0 0,2 12-3085 0 0,1-9 2380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1:19.675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80 1028 0 0,'4'-13'1880'0'0,"0"0"0"0"0,-1 0 0 0 0,0 0 0 0 0,0-15 0 0 0,1 36-1863 0 0,-1 0 0 0 0,0 0 0 0 0,0 0 0 0 0,2 16 1 0 0,8 23 62 0 0,11 42 65 0 0,-1-28-101 0 0,11 30 6 0 0,-21-71 11 0 0,-5-10 2267 0 0,-13-18-2112 0 0,0 0 0 0 0,1-1 0 0 0,0 1 1 0 0,-4-13-1 0 0,3 8-178 0 0,1 1-36 0 0,1 0 1 0 0,0 0-1 0 0,0 0 1 0 0,1-1-1 0 0,1 1 0 0 0,0-1 1 0 0,0 1-1 0 0,1-1 1 0 0,4-22-1 0 0,-3 30-89 0 0,1 0 0 0 0,-1 0 0 0 0,1 0 0 0 0,0 0 0 0 0,1 1 0 0 0,-1-1-1 0 0,1 1 1 0 0,0-1 0 0 0,0 1 0 0 0,0 0 0 0 0,1 0 0 0 0,0 0 0 0 0,-1 1 0 0 0,1-1-1 0 0,0 1 1 0 0,1 0 0 0 0,-1 0 0 0 0,1 0 0 0 0,-1 1 0 0 0,8-3 0 0 0,0 0-1031 0 0,1 2 0 0 0,-1 0 1 0 0,1 0-1 0 0,0 1 0 0 0,0 1 0 0 0,25 0 1 0 0,-37 1 851 0 0,0 0 1 0 0,1 0-1 0 0,-1 0 1 0 0,0 0-1 0 0,0 0 1 0 0,0 0-1 0 0,1 1 1 0 0,-1-1-1 0 0,0 1 1 0 0,0-1-1 0 0,0 1 1 0 0,2 0-1 0 0,5 4-714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26:41.889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49 744 0 0,'0'0'274'0'0,"0"-1"-1"0"0,0 0 1 0 0,0 0 0 0 0,8-11 4924 0 0,-8 12-4924 0 0,1-1-1 0 0,0 1 1 0 0,-1 0 0 0 0,1-1-1 0 0,0 1 1 0 0,-1 0 0 0 0,3-1-1 0 0,-1 29-63 0 0,29 80 360 0 0,-15-34-132 0 0,-12-57-336 0 0,0 1 1 0 0,-1 0-1 0 0,1 18 0 0 0,3 22 53 0 0,-5-43-122 0 0,-1 0 1 0 0,0 0 0 0 0,-2 24-1 0 0,-1-1 1417 0 0,-3-66 1981 0 0,-14-29-3211 0 0,4 16-147 0 0,8 22-85 0 0,3 6 12 0 0,-1-1-1 0 0,-2-16 1 0 0,7 26 4 0 0,-1 0-1 0 0,1-1 1 0 0,0 1-1 0 0,0-1 1 0 0,0 1 0 0 0,1-1-1 0 0,-1 1 1 0 0,1 0-1 0 0,0-1 1 0 0,0 1 0 0 0,3-6-1 0 0,-1 3-10 0 0,1-1 1 0 0,1 0-1 0 0,-1 1 0 0 0,1 0 0 0 0,1 0 1 0 0,-1 1-1 0 0,1-1 0 0 0,0 1 0 0 0,1 0 1 0 0,-1 1-1 0 0,1 0 0 0 0,0 0 0 0 0,0 0 1 0 0,10-4-1 0 0,24-14-88 0 0,92-48-3745 0 0,-130 70 3587 0 0,33-19-3472 0 0,-34 19 3344 0 0,-1 0 0 0 0,1 0 0 0 0,-1-1 0 0 0,0 1 0 0 0,0 0 0 0 0,0 0-1 0 0,0-1 1 0 0,0 1 0 0 0,0-1 0 0 0,0 1 0 0 0,0-1 0 0 0,-1 0 0 0 0,1 1 0 0 0,0-1 0 0 0,-1 1 0 0 0,1-1 0 0 0,-1 0 0 0 0,0 0 0 0 0,1-2 0 0 0,-1-1-286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1:20.263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17 84 816 0 0,'0'-1'283'0'0,"1"0"0"0"0,-1 0 1 0 0,0 0-1 0 0,0 0 0 0 0,-1-1 0 0 0,1 1 0 0 0,0 0 0 0 0,0 0 1 0 0,0 0-1 0 0,-1 0 0 0 0,1 0 0 0 0,0 0 0 0 0,-1 0 0 0 0,1 0 0 0 0,-1 0 1 0 0,0 0-1 0 0,1 0 0 0 0,-1 0 0 0 0,0-1 0 0 0,1 2-246 0 0,-1 0 0 0 0,1 0 0 0 0,0-1 0 0 0,0 1 0 0 0,0 0 0 0 0,0 0 0 0 0,0 0 0 0 0,0 0 0 0 0,0 0 0 0 0,0-1 0 0 0,0 1 0 0 0,-1 0 0 0 0,1 0 0 0 0,0 0 0 0 0,0 0 0 0 0,0 0 0 0 0,0 0 0 0 0,0 0 0 0 0,-1 0 0 0 0,1 0 0 0 0,0 0 0 0 0,0 0 0 0 0,0 0 0 0 0,0 0 0 0 0,-1 0 0 0 0,1-1 0 0 0,0 1 0 0 0,0 0 0 0 0,0 0 0 0 0,0 1 0 0 0,0-1 0 0 0,-1 0-1 0 0,1 0 1 0 0,0 0 0 0 0,0 0 0 0 0,0 0 0 0 0,0 0 0 0 0,-1 0 0 0 0,1 0 0 0 0,0 0 0 0 0,0 0 0 0 0,0 0 0 0 0,0 0 0 0 0,0 0 0 0 0,0 1 0 0 0,-1-1 0 0 0,1 0 0 0 0,0 0 0 0 0,0 0 0 0 0,0 0 0 0 0,0 0 0 0 0,0 0 0 0 0,0 1 0 0 0,0-1 0 0 0,-3 15 319 0 0,5 20-420 0 0,3-10 190 0 0,-2-13-59 0 0,-1 0 1 0 0,10 23-1 0 0,-5-13-53 0 0,2 5 42 0 0,-7-23-22 0 0,1 0 1 0 0,-1 1-1 0 0,0-1 0 0 0,-1 0 1 0 0,1 1-1 0 0,-1-1 0 0 0,0 1 1 0 0,1 8-1 0 0,1-8 633 0 0,-1-3-499 0 0,-6-4 48 0 0,2-16 308 0 0,-5 0-474 0 0,4 12-33 0 0,0-1 0 0 0,1 1 0 0 0,0-1-1 0 0,0 0 1 0 0,1 0 0 0 0,-1 0 0 0 0,1-7 0 0 0,-1-16 1 0 0,1 25-11 0 0,0 0 0 0 0,1 0 0 0 0,0 0 0 0 0,0 0 0 0 0,0 0 0 0 0,1 0 0 0 0,1-6 0 0 0,2-10 11 0 0,-4 18-18 0 0,1 0-1 0 0,0-1 1 0 0,0 1 0 0 0,0-1-1 0 0,0 1 1 0 0,0 0 0 0 0,0 0-1 0 0,1 0 1 0 0,0 0-1 0 0,-1 0 1 0 0,1 0 0 0 0,0 0-1 0 0,3-2 1 0 0,-4 3-2 0 0,1 0 1 0 0,-1 0-1 0 0,1 1 1 0 0,-1-1-1 0 0,1 1 0 0 0,0-1 1 0 0,0 1-1 0 0,0 0 1 0 0,0-1-1 0 0,-1 1 0 0 0,2 0 1 0 0,-1 0-1 0 0,0 1 1 0 0,0-1-1 0 0,0 0 0 0 0,0 1 1 0 0,0-1-1 0 0,1 1 1 0 0,-1 0-1 0 0,0-1 0 0 0,4 2 1 0 0,-3-1 0 0 0,-1 1 0 0 0,1 0 0 0 0,0 0 1 0 0,0 0-1 0 0,-1 1 0 0 0,1-1 0 0 0,-1 0 1 0 0,1 1-1 0 0,-1 0 0 0 0,0 0 0 0 0,1 0 1 0 0,-1 0-1 0 0,0 0 0 0 0,2 3 0 0 0,4 6-13 0 0,0 0-1 0 0,-1 1 0 0 0,-1 0 0 0 0,0 0 0 0 0,8 21 1 0 0,-5 2-25 0 0,-8-26 55 0 0,-9-22 64 0 0,6 6-75 0 0,0 1 0 0 0,1-1 1 0 0,-1 1-1 0 0,1-1 0 0 0,0-10 0 0 0,1 13-19 0 0,0-1-1 0 0,1 0 1 0 0,0 0-1 0 0,0 0 1 0 0,0 1-1 0 0,0-1 1 0 0,1 0-1 0 0,0 1 1 0 0,0-1 0 0 0,0 1-1 0 0,0 0 1 0 0,1 0-1 0 0,-1 0 1 0 0,1 0-1 0 0,4-4 1 0 0,0 0-7 0 0,1 1 1 0 0,0 0 0 0 0,0 1 0 0 0,1-1-1 0 0,15-7 1 0 0,-22 13 18 0 0,0 0-1 0 0,1 0 1 0 0,-1 0-1 0 0,0 0 1 0 0,1 0-1 0 0,-1 0 1 0 0,0 1-1 0 0,1-1 1 0 0,-1 1-1 0 0,1 0 1 0 0,-1 0-1 0 0,1 0 1 0 0,-1 0-1 0 0,1 0 1 0 0,-1 0 0 0 0,0 1-1 0 0,1-1 1 0 0,-1 1-1 0 0,1 0 1 0 0,-1 0-1 0 0,0-1 1 0 0,0 1-1 0 0,1 1 1 0 0,-1-1-1 0 0,0 0 1 0 0,0 1-1 0 0,0-1 1 0 0,0 1-1 0 0,0-1 1 0 0,-1 1 0 0 0,1 0-1 0 0,0 0 1 0 0,1 3-1 0 0,2 2-12 0 0,0 0 0 0 0,0 1 0 0 0,-1-1 1 0 0,0 1-1 0 0,-1 1 0 0 0,1-1 0 0 0,-2 0 0 0 0,3 10 0 0 0,19 61-1967 0 0,-23-75 1743 0 0,-1-1 0 0 0,2 0-1 0 0,-1 0 1 0 0,0 0-1 0 0,0 0 1 0 0,1 0-1 0 0,0-1 1 0 0,-1 1-1 0 0,1 0 1 0 0,0-1-1 0 0,1 1 1 0 0,-1-1-1 0 0,0 0 1 0 0,1 0 0 0 0,-1 0-1 0 0,1 0 1 0 0,0 0-1 0 0,-1 0 1 0 0,1-1-1 0 0,0 1 1 0 0,0-1-1 0 0,0 0 1 0 0,0 0-1 0 0,0 0 1 0 0,0 0 0 0 0,1 0-1 0 0,-1-1 1 0 0,0 0-1 0 0,0 1 1 0 0,1-1-1 0 0,2-1 1 0 0,17-2-654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1:20.611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231 138 576 0 0,'8'-75'5667'0'0,"-8"72"-5564"0"0,1 1 1 0 0,-1-1 0 0 0,0 1 0 0 0,0 0-1 0 0,0-1 1 0 0,-1 1 0 0 0,1-1 0 0 0,-1 1 0 0 0,1 0-1 0 0,-1-1 1 0 0,0 1 0 0 0,0 0 0 0 0,0 0-1 0 0,0-1 1 0 0,0 1 0 0 0,0 0 0 0 0,-1 0 0 0 0,1 0-1 0 0,-1 0 1 0 0,1 1 0 0 0,-1-1 0 0 0,0 0 0 0 0,0 1-1 0 0,0-1 1 0 0,0 1 0 0 0,0-1 0 0 0,0 1-1 0 0,0 0 1 0 0,0 0 0 0 0,0 0 0 0 0,-4-1 0 0 0,3 2-98 0 0,-1 1 0 0 0,1-1 0 0 0,-1 1 0 0 0,1 0 0 0 0,0 0 0 0 0,-1 0 0 0 0,1 0 0 0 0,0 1 0 0 0,-1-1 0 0 0,1 1 0 0 0,0 0 0 0 0,-4 3 0 0 0,-4 2 13 0 0,0 1 0 0 0,1 1 0 0 0,-15 15 0 0 0,8-8 7 0 0,14-14-21 0 0,0 0 0 0 0,1 0 1 0 0,-1 0-1 0 0,1 1 1 0 0,-1-1-1 0 0,1 1 0 0 0,0-1 1 0 0,0 1-1 0 0,1 0 0 0 0,-1 0 1 0 0,-1 3-1 0 0,2-4-1 0 0,0-1-1 0 0,0 1 0 0 0,1 0 0 0 0,-1 0 1 0 0,1 0-1 0 0,-1 0 0 0 0,1 0 1 0 0,0 0-1 0 0,-1 0 0 0 0,1 0 0 0 0,0 0 1 0 0,0 0-1 0 0,1 0 0 0 0,-1 0 1 0 0,0 0-1 0 0,1 0 0 0 0,-1 0 1 0 0,1 0-1 0 0,0 0 0 0 0,-1-1 0 0 0,1 1 1 0 0,0 0-1 0 0,0 0 0 0 0,0-1 1 0 0,0 1-1 0 0,1 0 0 0 0,-1-1 1 0 0,0 1-1 0 0,1-1 0 0 0,-1 0 0 0 0,1 1 1 0 0,-1-1-1 0 0,1 0 0 0 0,0 0 1 0 0,2 1-1 0 0,7 5 12 0 0,1-1 1 0 0,0 0-1 0 0,1 0 1 0 0,-1-2-1 0 0,1 1 0 0 0,0-2 1 0 0,21 4-1 0 0,37 12 218 0 0,-71-19-228 0 0,1 0 1 0 0,-1 0-1 0 0,1 1 0 0 0,-1-1 0 0 0,1 0 1 0 0,-1 1-1 0 0,1-1 0 0 0,-1 0 1 0 0,1 1-1 0 0,-1-1 0 0 0,1 1 1 0 0,-1-1-1 0 0,1 1 0 0 0,-1-1 1 0 0,0 1-1 0 0,1-1 0 0 0,-1 1 0 0 0,0-1 1 0 0,0 1-1 0 0,1-1 0 0 0,-1 1 1 0 0,0-1-1 0 0,0 1 0 0 0,0 0 1 0 0,0-1-1 0 0,0 1 0 0 0,0-1 1 0 0,0 1-1 0 0,0 0 0 0 0,0-1 0 0 0,0 1 1 0 0,0-1-1 0 0,0 1 0 0 0,0 0 1 0 0,0-1-1 0 0,0 1 0 0 0,-1-1 1 0 0,1 1-1 0 0,0-1 0 0 0,0 1 1 0 0,-1-1-1 0 0,1 1 0 0 0,0-1 0 0 0,-1 1 1 0 0,1-1-1 0 0,-1 1 0 0 0,1-1 1 0 0,0 1-1 0 0,-1-1 0 0 0,0 1 1 0 0,-2 2-1 0 0,0 1 0 0 0,-1-1 0 0 0,1 0 0 0 0,-1 0 0 0 0,-8 5 0 0 0,-5 1-438 0 0,-1 0 1 0 0,-26 8 0 0 0,26-12-979 0 0,0 0 1 0 0,-1 0 0 0 0,1-2 0 0 0,-1-1 0 0 0,-21 1-1 0 0,16-3 674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1:27.297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302 94 360 0 0,'1'0'212'0'0,"1"-1"0"0"0,-1 0 0 0 0,0 0 0 0 0,0 0 0 0 0,0-1 0 0 0,0 1 0 0 0,0 0 0 0 0,0 0 0 0 0,0 0 1 0 0,0-1-1 0 0,0 1 0 0 0,-1-1 0 0 0,1 1 0 0 0,0 0 0 0 0,-1-1 0 0 0,0 1 0 0 0,1-1 0 0 0,-1 1 0 0 0,0-1 0 0 0,1 0 0 0 0,-1 1 0 0 0,0-1 0 0 0,0 1 0 0 0,0-1 0 0 0,0 1 0 0 0,-1-3 0 0 0,1-2 155 0 0,8-17 1350 0 0,-8 22-1602 0 0,0 0 1 0 0,0 0-1 0 0,0 0 1 0 0,0 0 0 0 0,0-1-1 0 0,0 1 1 0 0,0 0-1 0 0,0 0 1 0 0,0 0-1 0 0,-1 0 1 0 0,1-1 0 0 0,0 1-1 0 0,-1 0 1 0 0,1 0-1 0 0,-1 0 1 0 0,1 0-1 0 0,-1 0 1 0 0,1 0 0 0 0,-2-1-1 0 0,0 1-50 0 0,-1 0 0 0 0,1 1 1 0 0,-1-1-1 0 0,1 1 0 0 0,0-1 0 0 0,-1 1 0 0 0,1 0 0 0 0,-1 0 1 0 0,-4 1-1 0 0,-6 0-46 0 0,0 0-1 0 0,0 2 1 0 0,0-1 0 0 0,1 2 0 0 0,-1 0 0 0 0,1 0 0 0 0,-16 8 0 0 0,-3 4-139 0 0,-47 30 0 0 0,73-43 117 0 0,0 1-1 0 0,1-1 1 0 0,-1 1-1 0 0,1 0 1 0 0,0 0 0 0 0,0 0-1 0 0,0 1 1 0 0,1-1-1 0 0,-1 1 1 0 0,1 0 0 0 0,0 0-1 0 0,1 0 1 0 0,-1 0-1 0 0,1 0 1 0 0,0 1 0 0 0,0-1-1 0 0,1 1 1 0 0,0-1-1 0 0,-1 1 1 0 0,2 0 0 0 0,-1 0-1 0 0,1-1 1 0 0,0 1-1 0 0,0 0 1 0 0,1 0 0 0 0,-1-1-1 0 0,1 1 1 0 0,3 7-1 0 0,-2-6 16 0 0,0-1-1 0 0,0 1 0 0 0,1-1 1 0 0,0 0-1 0 0,1 0 0 0 0,-1 0 1 0 0,1 0-1 0 0,0-1 0 0 0,1 1 1 0 0,-1-1-1 0 0,1 0 0 0 0,0 0 1 0 0,0-1-1 0 0,8 6 0 0 0,-4-4-11 0 0,0 0-1 0 0,0-1 1 0 0,1 0-1 0 0,0 0 1 0 0,0-1-1 0 0,0 0 1 0 0,1-1-1 0 0,16 3 1 0 0,33 4-22 0 0,116 21 227 0 0,-173-31-189 0 0,1 1-1 0 0,0-1 0 0 0,-1 1 1 0 0,1 1-1 0 0,-1-1 1 0 0,1 0-1 0 0,-1 1 1 0 0,0-1-1 0 0,1 1 1 0 0,-1 0-1 0 0,0 0 1 0 0,0 0-1 0 0,-1 1 1 0 0,1-1-1 0 0,0 1 1 0 0,-1 0-1 0 0,1-1 0 0 0,-1 1 1 0 0,2 4-1 0 0,-3-6-8 0 0,-1 1-1 0 0,0-1 0 0 0,0 1 0 0 0,0-1 1 0 0,0 0-1 0 0,-1 1 0 0 0,1-1 1 0 0,0 1-1 0 0,-1-1 0 0 0,1 1 0 0 0,0-1 1 0 0,-1 0-1 0 0,0 1 0 0 0,1-1 0 0 0,-1 0 1 0 0,0 0-1 0 0,0 0 0 0 0,1 1 0 0 0,-1-1 1 0 0,0 0-1 0 0,-2 1 0 0 0,-24 21 53 0 0,-3-7-66 0 0,-2-1 0 0 0,1-3 0 0 0,-1 0 0 0 0,-36 7 0 0 0,-134 18-2617 0 0,183-36 1225 0 0,19-1 1342 0 0,0 0-1 0 0,0 0 1 0 0,0 0 0 0 0,0 0-1 0 0,-1-1 1 0 0,1 1 0 0 0,0 0-1 0 0,0 0 1 0 0,0 0 0 0 0,0 0-1 0 0,0 0 1 0 0,-1 0 0 0 0,1 0 0 0 0,-1-1-402 0 0,1 1 402 0 0,0-1-1 0 0,0 1 1 0 0,0 0 0 0 0,0 0-1 0 0,0 0 1 0 0,0 0 0 0 0,0-1-1 0 0,0 1 1 0 0,0 0 0 0 0,0 0 0 0 0,0 0-1 0 0,0 0 1 0 0,0-1 0 0 0,0 1-1 0 0,0 0 1 0 0,0 0 0 0 0,0 0-1 0 0,0 0 1 0 0,0-1 0 0 0,0 1-1 0 0,2-3-483 0 0,0 1-1 0 0,0 0 0 0 0,0 0 0 0 0,0-1 0 0 0,0 1 0 0 0,0 0 0 0 0,5-3 0 0 0,8-4-259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1:27.790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231 119 716 0 0,'2'-4'257'0'0,"-1"1"0"0"0,0 0 0 0 0,0 0 0 0 0,0-1 0 0 0,-1 1 0 0 0,1-1 0 0 0,-1 1 0 0 0,1-1 0 0 0,-1 1 0 0 0,0-1 0 0 0,-1 1 0 0 0,1-1 0 0 0,0 1-1 0 0,-1-1 1 0 0,0 1 0 0 0,0 0 0 0 0,0-1 0 0 0,0 1 0 0 0,-1 0 0 0 0,1 0 0 0 0,-1 0 0 0 0,0 0 0 0 0,0 0 0 0 0,0 0 0 0 0,0 0 0 0 0,0 1 0 0 0,-1-1 0 0 0,1 1 0 0 0,-4-3 0 0 0,4 3-224 0 0,-1 1 1 0 0,1 0-1 0 0,-1-1 1 0 0,1 1 0 0 0,-1 0-1 0 0,0 0 1 0 0,0 1-1 0 0,1-1 1 0 0,-1 0-1 0 0,0 1 1 0 0,0 0 0 0 0,0 0-1 0 0,0 0 1 0 0,0 0-1 0 0,0 0 1 0 0,1 0-1 0 0,-1 1 1 0 0,0-1-1 0 0,0 1 1 0 0,0 0 0 0 0,1 0-1 0 0,-1 0 1 0 0,0 0-1 0 0,-4 3 1 0 0,0 0-7 0 0,1-1 0 0 0,0 1 1 0 0,0 0-1 0 0,0 1 0 0 0,1-1 1 0 0,0 1-1 0 0,-1 0 0 0 0,2 1 1 0 0,-5 5-1 0 0,2-1 1 0 0,1 1 0 0 0,1 0 0 0 0,0 0 0 0 0,1 1 0 0 0,0-1 0 0 0,0 1 0 0 0,1 0 0 0 0,1 0 0 0 0,0 0 0 0 0,1 0-1 0 0,0 0 1 0 0,1 1 0 0 0,0-1 0 0 0,1 0 0 0 0,0 0 0 0 0,1 0 0 0 0,5 15 0 0 0,-5-20-21 0 0,1 0 1 0 0,0-1-1 0 0,1 0 0 0 0,-1 0 0 0 0,2 0 1 0 0,-1 0-1 0 0,0-1 0 0 0,1 1 0 0 0,0-1 1 0 0,0 0-1 0 0,1-1 0 0 0,-1 1 0 0 0,1-1 1 0 0,0 0-1 0 0,0 0 0 0 0,0-1 0 0 0,14 5 1 0 0,-12-5-1 0 0,0 0 0 0 0,1-1 0 0 0,-1 0 0 0 0,1-1 0 0 0,0 1 0 0 0,-1-2 1 0 0,1 1-1 0 0,0-1 0 0 0,0-1 0 0 0,-1 0 0 0 0,1 0 0 0 0,0 0 0 0 0,-1-1 0 0 0,12-4 1 0 0,-9 2 18 0 0,0-1 1 0 0,0 0-1 0 0,0 0 0 0 0,-1-1 1 0 0,1-1-1 0 0,-2 1 1 0 0,1-2-1 0 0,9-9 1 0 0,-15 14 7 0 0,0-1 1 0 0,-1-1 0 0 0,0 1-1 0 0,0 0 1 0 0,0-1 0 0 0,-1 1-1 0 0,0-1 1 0 0,0 0 0 0 0,0 0-1 0 0,0 0 1 0 0,-1 0 0 0 0,1 0-1 0 0,-1-1 1 0 0,-1 1 0 0 0,1 0-1 0 0,-1 0 1 0 0,0-1 0 0 0,0 1-1 0 0,0 0 1 0 0,-2-7 0 0 0,-1-1-6 0 0,0 0-1 0 0,-1 0 1 0 0,-1 1 0 0 0,0 0 0 0 0,-1-1 0 0 0,0 2-1 0 0,-1-1 1 0 0,-10-13 0 0 0,8 12-18 0 0,5 6-6 0 0,-1 0 1 0 0,-1 1-1 0 0,1 0 1 0 0,-1 0-1 0 0,0 0 1 0 0,-1 0 0 0 0,1 1-1 0 0,-1 0 1 0 0,0 1-1 0 0,0-1 1 0 0,-1 1-1 0 0,1 1 1 0 0,-1-1-1 0 0,0 1 1 0 0,0 1 0 0 0,-9-3-1 0 0,10 4-90 0 0,0 0 0 0 0,0 0 0 0 0,0 1 0 0 0,0-1 0 0 0,0 2 0 0 0,-1-1 0 0 0,1 1 0 0 0,0 0 0 0 0,0 0 0 0 0,0 1 0 0 0,1 0 0 0 0,-1 0 0 0 0,0 1 0 0 0,1 0 0 0 0,-1 0 1 0 0,1 0-1 0 0,0 1 0 0 0,-11 8 0 0 0,10-6-470 0 0,1 0 1 0 0,-1 1-1 0 0,1 0 1 0 0,1 0 0 0 0,-1 0-1 0 0,1 1 1 0 0,0-1 0 0 0,1 1-1 0 0,0 1 1 0 0,0-1 0 0 0,1 0-1 0 0,0 1 1 0 0,0 0 0 0 0,-2 16-1 0 0,-1-5-539 0 0,-2-1 514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1:28.171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 63 740 0 0,'1'-1'170'0'0,"-1"0"0"0"0,1 0-1 0 0,0 0 1 0 0,-1 0 0 0 0,1 1-1 0 0,-1-1 1 0 0,1 0 0 0 0,-1 0 0 0 0,1-1-1 0 0,-1 1 1 0 0,0 0 0 0 0,1 0 0 0 0,-1 0-1 0 0,0 0 1 0 0,0 0 0 0 0,0 0 0 0 0,0 0-1 0 0,0 0 1 0 0,0 0 0 0 0,0-1 0 0 0,0 1-1 0 0,0 0 1 0 0,-1 0 0 0 0,1 0-1 0 0,0 0 1 0 0,-1 0 0 0 0,0-2 0 0 0,-3-15 1854 0 0,4 17-2003 0 0,0 1 0 0 0,0-1 0 0 0,-1 1 0 0 0,1 0 0 0 0,0-1 0 0 0,0 1 0 0 0,0-1 0 0 0,0 1 0 0 0,0-1 0 0 0,0 1 0 0 0,0 0 1 0 0,1-1-1 0 0,-1 1 0 0 0,0-1 0 0 0,0 1 0 0 0,0 0 0 0 0,0-1 0 0 0,0 1 0 0 0,1-1 0 0 0,-1 1 0 0 0,0 0 0 0 0,0-1 0 0 0,1 1 0 0 0,-1 0 0 0 0,0-1 0 0 0,0 1 1 0 0,1 0-1 0 0,-1 0 0 0 0,0-1 0 0 0,1 1 0 0 0,-1 0 0 0 0,1 0 0 0 0,-1-1 0 0 0,0 1 0 0 0,1 0 0 0 0,-1 0 0 0 0,1 0 0 0 0,-1 0 0 0 0,0 0 0 0 0,1 0 1 0 0,-1 0-1 0 0,1-1 0 0 0,-1 1 0 0 0,0 0 0 0 0,1 1 0 0 0,-1-1 0 0 0,1 0 0 0 0,-1 0 0 0 0,1 0 0 0 0,-1 0 0 0 0,0 0 0 0 0,1 0 0 0 0,-1 0 0 0 0,1 1 0 0 0,-1-1 1 0 0,0 0-1 0 0,1 0 0 0 0,-1 0 0 0 0,0 1 0 0 0,1-1 0 0 0,-1 0 0 0 0,0 1 0 0 0,1-1 0 0 0,-1 1 0 0 0,8 6 120 0 0,-7-5-100 0 0,1 0 0 0 0,0 0 0 0 0,-1-1-1 0 0,1 1 1 0 0,-1 0 0 0 0,1 0 0 0 0,-1 0 0 0 0,0 1 0 0 0,0-1 0 0 0,1 3 0 0 0,2 5 132 0 0,1-1 0 0 0,10 17 0 0 0,7 14 208 0 0,3 8-254 0 0,2-2 0 0 0,1 0 0 0 0,48 55-1 0 0,-74-98-121 0 0,61 74 60 0 0,-62-77-68 0 0,-1 0 0 0 0,0 0 0 0 0,0 0 0 0 0,0 0 0 0 0,0 0-1 0 0,0 1 1 0 0,0-1 0 0 0,0 0 0 0 0,0 0 0 0 0,0 0 0 0 0,0 0 0 0 0,0 0-1 0 0,-1 1 1 0 0,1-1 0 0 0,0 0 0 0 0,0 0 0 0 0,0 0 0 0 0,0 0 0 0 0,0 0-1 0 0,0 0 1 0 0,0 1 0 0 0,0-1 0 0 0,0 0 0 0 0,0 0 0 0 0,0 0 0 0 0,0 0-1 0 0,-1 0 1 0 0,1 0 0 0 0,0 0 0 0 0,0 0 0 0 0,0 0 0 0 0,0 0 0 0 0,0 1-1 0 0,0-1 1 0 0,-1 0 0 0 0,1 0 0 0 0,0 0 0 0 0,0 0 0 0 0,0 0 0 0 0,0 0-1 0 0,0 0 1 0 0,0 0 0 0 0,-1 0 0 0 0,1 0 0 0 0,0 0 0 0 0,0 0 0 0 0,0 0-1 0 0,0 0 1 0 0,0 0 0 0 0,-1 0 0 0 0,1 0 0 0 0,0-1 0 0 0,0 1 0 0 0,0 0-1 0 0,0 0 1 0 0,0 0 0 0 0,0 0 0 0 0,-1 0 0 0 0,-9-3-1088 0 0,6-1 277 0 0,1 0-1 0 0,0 1 1 0 0,0-1-1 0 0,0-1 1 0 0,0 1-1 0 0,1 0 0 0 0,0-1 1 0 0,0 1-1 0 0,-3-8 1 0 0,4-2-315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1:28.709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90 752 0 0,'2'-3'495'0'0,"0"-1"0"0"0,-1 0 1 0 0,0 0-1 0 0,0 0 0 0 0,0 0 0 0 0,0 0 0 0 0,-1 0 0 0 0,0 0 1 0 0,1 0-1 0 0,-1-1 0 0 0,-1-4 0 0 0,0-5 1231 0 0,-7-7 974 0 0,8 20-2378 0 0,0 7-213 0 0,8 29-78 0 0,-6-8 9 0 0,1 1 0 0 0,8 34 0 0 0,-1-6-1 0 0,5 21-2 0 0,7 16 18 0 0,-13-45-2 0 0,-1-16-66 0 0,-8-30 19 0 0,0 0 0 0 0,1-1-1 0 0,-1 1 1 0 0,1 0 0 0 0,-1 0-1 0 0,1 0 1 0 0,0-1 0 0 0,0 1-1 0 0,0 0 1 0 0,0-1 0 0 0,0 1 0 0 0,0-1-1 0 0,0 1 1 0 0,0-1 0 0 0,2 2-1 0 0,53-26-17 0 0,-43 19 7 0 0,1 1-1 0 0,-1 1 0 0 0,1 0 0 0 0,14-1 0 0 0,9-1-13 0 0,30-4-102 0 0,95-1 1 0 0,-65 8-3294 0 0,-65 1 1230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2:06.852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40 162 884 0 0,'-2'-2'530'0'0,"0"1"-1"0"0,0-1 1 0 0,0 0 0 0 0,0 0-1 0 0,0 0 1 0 0,1 0 0 0 0,-1 0-1 0 0,1 0 1 0 0,-1-1 0 0 0,1 1-1 0 0,0 0 1 0 0,0-1 0 0 0,0 1-1 0 0,-1-5 1 0 0,2 6-418 0 0,0 0 0 0 0,-1 0 0 0 0,1 0 0 0 0,0 0 0 0 0,-1 0 0 0 0,1 1 0 0 0,-1-1 0 0 0,1 0 0 0 0,-1 0 0 0 0,1 0 0 0 0,-1 0 0 0 0,1 1 0 0 0,-1-1 1 0 0,-1-1-1 0 0,2 2-98 0 0,0 0 0 0 0,0 0 0 0 0,0 0 0 0 0,0 0 1 0 0,0-1-1 0 0,0 1 0 0 0,0 0 0 0 0,0 0 1 0 0,0 0-1 0 0,0 0 0 0 0,-1-1 0 0 0,1 1 0 0 0,0 0 1 0 0,0 0-1 0 0,0 0 0 0 0,0 0 0 0 0,0 0 1 0 0,0 0-1 0 0,-1 0 0 0 0,1-1 0 0 0,0 1 0 0 0,0 0 1 0 0,0 0-1 0 0,0 0 0 0 0,-1 0 0 0 0,1 0 1 0 0,0 0-1 0 0,0 0 0 0 0,0 0 0 0 0,0 0 1 0 0,-1 0-1 0 0,1 0 0 0 0,0 0 0 0 0,0 0 0 0 0,0 0 1 0 0,0 0-1 0 0,-1 0 0 0 0,1 0 0 0 0,0 0 1 0 0,0 0-1 0 0,0 0 0 0 0,0 0 0 0 0,-1 0 0 0 0,1 1 1 0 0,0-1-1 0 0,0 0 0 0 0,0 0 0 0 0,0 0 1 0 0,0 0-1 0 0,-1 0 0 0 0,1 0 0 0 0,0 0 0 0 0,0 1 1 0 0,0-1-1 0 0,0 0 0 0 0,0 0 0 0 0,0 0 1 0 0,0 0-1 0 0,0 0 0 0 0,0 1 0 0 0,-1-1 1 0 0,1 0-1 0 0,0 0 0 0 0,0 0 0 0 0,0 1 0 0 0,15 26 380 0 0,-2 16-284 0 0,9 51 0 0 0,-8-30-28 0 0,2 8-23 0 0,23 88 11 0 0,-16-67 117 0 0,-23-92-125 0 0,1-1 0 0 0,-1 1 0 0 0,1 0 0 0 0,-1-1 0 0 0,0 1 0 0 0,1 0 0 0 0,-1-1 0 0 0,0 1 0 0 0,0 0 0 0 0,0 0 0 0 0,1-1 0 0 0,-1 1 0 0 0,0 0 0 0 0,0 0 1 0 0,0-1-1 0 0,0 1 0 0 0,0 0 0 0 0,-1 0 0 0 0,1-1 0 0 0,0 1 0 0 0,0 0 0 0 0,0 0 0 0 0,-1 0 0 0 0,0-2-13 0 0,0 0 0 0 0,0 1 0 0 0,0-1 0 0 0,1 0 1 0 0,-1-1-1 0 0,0 1 0 0 0,1 0 0 0 0,-1 0 0 0 0,0 0 0 0 0,1 0 0 0 0,-1 0 1 0 0,1-1-1 0 0,0 1 0 0 0,-1-3 0 0 0,-7-18 61 0 0,-5-17-58 0 0,1-40-55 0 0,-1-118-1 0 0,13 173-56 0 0,1-1 0 0 0,9-41-1 0 0,-8 55 15 0 0,1 1-1 0 0,0-1 0 0 0,1 0 0 0 0,0 1 0 0 0,0 0 1 0 0,1 0-1 0 0,0 0 0 0 0,9-11 0 0 0,-6 12-181 0 0,0-1-1 0 0,0 2 0 0 0,0-1 1 0 0,1 1-1 0 0,1 0 0 0 0,-1 1 1 0 0,1 0-1 0 0,1 1 1 0 0,-1 0-1 0 0,1 1 0 0 0,0 0 1 0 0,18-6-1 0 0,-22 9-50 0 0,1 0-297 0 0,-1 0 1 0 0,1 1 0 0 0,-1 0 0 0 0,1 0 0 0 0,-1 1-1 0 0,1 0 1 0 0,11 1 0 0 0,-18-1 436 0 0,0 0-1 0 0,-1 0 1 0 0,1 1 0 0 0,-1-1-1 0 0,1 0 1 0 0,-1 0 0 0 0,1 1 0 0 0,-1-1-1 0 0,1 1 1 0 0,-1-1 0 0 0,1 0-1 0 0,-1 1 1 0 0,0-1 0 0 0,1 1-1 0 0,-1-1 1 0 0,0 1 0 0 0,1-1 0 0 0,-1 1-1 0 0,0-1 1 0 0,1 1 0 0 0,-1-1-1 0 0,0 1 1 0 0,0-1 0 0 0,0 1-1 0 0,0 0 1 0 0,0-1 0 0 0,1 1 0 0 0,-1-1-1 0 0,0 1 1 0 0,0 0 0 0 0,0-1-1 0 0,-1 1 1 0 0,1-1 0 0 0,0 1-1 0 0,0 0 1 0 0,0 3-3 0 0,0 5-823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2:07.262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28 240 0 0,'10'-5'4443'0'0,"-3"1"-4176"0"0,1 1 1 0 0,-1 0-1 0 0,1 0 0 0 0,0 0 1 0 0,0 1-1 0 0,0 1 0 0 0,1-1 1 0 0,-1 1-1 0 0,0 1 0 0 0,9 0 1 0 0,12 1-1070 0 0,45 9 0 0 0,-36-4-1140 0 0,-14-5-1083 0 0,-17-1 2156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2:07.606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143 9 68 0 0,'-30'-5'7134'0'0,"28"5"-7065"0"0,-1-1 0 0 0,1 0 0 0 0,-1 1-1 0 0,1-1 1 0 0,-1 1 0 0 0,1 0 0 0 0,-1 0 0 0 0,0 0 0 0 0,1 0 0 0 0,-1 0 0 0 0,1 1 0 0 0,-1-1-1 0 0,0 1 1 0 0,1 0 0 0 0,-1 0 0 0 0,1 0 0 0 0,0 0 0 0 0,-3 1 0 0 0,-1 3-30 0 0,1-1 1 0 0,0 1 0 0 0,1-1-1 0 0,-1 1 1 0 0,1 1-1 0 0,0-1 1 0 0,0 1-1 0 0,0-1 1 0 0,1 1 0 0 0,0 0-1 0 0,0 0 1 0 0,0 1-1 0 0,1-1 1 0 0,0 0 0 0 0,0 1-1 0 0,1 0 1 0 0,0-1-1 0 0,-1 8 1 0 0,3-11-37 0 0,-1 1 1 0 0,1-1-1 0 0,-1 1 1 0 0,1-1 0 0 0,0 1-1 0 0,0-1 1 0 0,0 1-1 0 0,1-1 1 0 0,-1 0-1 0 0,1 0 1 0 0,0 0-1 0 0,0 0 1 0 0,0 0-1 0 0,0 0 1 0 0,0 0-1 0 0,1-1 1 0 0,-1 1 0 0 0,1-1-1 0 0,0 0 1 0 0,0 0-1 0 0,0 0 1 0 0,0 0-1 0 0,0 0 1 0 0,0 0-1 0 0,0-1 1 0 0,1 0-1 0 0,-1 1 1 0 0,0-1-1 0 0,6 0 1 0 0,-4 1 1 0 0,1-1 0 0 0,0 0 0 0 0,-1 0 1 0 0,1 0-1 0 0,0-1 0 0 0,0 0 0 0 0,-1 0 0 0 0,1-1 0 0 0,0 0 0 0 0,-1 0 1 0 0,1 0-1 0 0,0 0 0 0 0,-1-1 0 0 0,1 0 0 0 0,-1 0 0 0 0,0-1 0 0 0,8-4 1 0 0,-10 5 2 0 0,-1 0 0 0 0,1-1 1 0 0,0 1-1 0 0,-1-1 0 0 0,1 0 1 0 0,-1 0-1 0 0,0 0 0 0 0,0 0 1 0 0,0 0-1 0 0,3-6 1 0 0,-4 7-8 0 0,-1 0 1 0 0,1 0-1 0 0,-1 0 1 0 0,1-1-1 0 0,-1 1 1 0 0,0 0-1 0 0,0 0 1 0 0,0 0-1 0 0,0 0 1 0 0,0 0-1 0 0,-1 0 1 0 0,1 0-1 0 0,-1 0 1 0 0,1 0-1 0 0,-1 0 1 0 0,1 0-1 0 0,-1 0 1 0 0,0 0-1 0 0,0 0 1 0 0,0 1-1 0 0,0-1 1 0 0,-2-2-1 0 0,-2-2-1 0 0,0 0-1 0 0,0 0 1 0 0,0 1 0 0 0,0-1-1 0 0,-1 1 1 0 0,0 0-1 0 0,0 1 1 0 0,-13-8 0 0 0,16 11-217 0 0,-1-1 1 0 0,1 1-1 0 0,0 0 1 0 0,-1 0 0 0 0,0 1-1 0 0,1-1 1 0 0,-1 1-1 0 0,1-1 1 0 0,-1 1-1 0 0,0 0 1 0 0,1 1-1 0 0,-1-1 1 0 0,1 1 0 0 0,-1-1-1 0 0,0 1 1 0 0,1 0-1 0 0,-1 0 1 0 0,1 1-1 0 0,0-1 1 0 0,-1 1 0 0 0,-2 1-1 0 0,-10 6-3252 0 0,8-4 2435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2:09.748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 12 1000 0 0,'7'-8'4594'0'0,"-6"8"-4375"0"0,0-1-135 0 0,0 1 0 0 0,0-1 0 0 0,1 1 0 0 0,-1-1 1 0 0,0 1-1 0 0,0 0 0 0 0,1 0 0 0 0,-1 0 0 0 0,0 0 0 0 0,0-1 0 0 0,1 2 1 0 0,-1-1-1 0 0,0 0 0 0 0,0 0 0 0 0,1 0 0 0 0,0 1 0 0 0,2 1 38 0 0,0 1-1 0 0,0 0 0 0 0,0 0 1 0 0,-1 0-1 0 0,1 1 0 0 0,-1-1 0 0 0,0 1 1 0 0,3 4-1 0 0,8 9 337 0 0,-12-14-377 0 0,0 0-1 0 0,0 0 0 0 0,-1 1 0 0 0,1-1 0 0 0,-1 1 0 0 0,0-1 0 0 0,0 1 0 0 0,0-1 0 0 0,0 1 0 0 0,-1 5 0 0 0,1-3-30 0 0,0-1-1 0 0,0 1 1 0 0,0-1-1 0 0,1 0 1 0 0,2 6-1 0 0,20 55 160 0 0,-2 9-131 0 0,-14-48 29 0 0,-8-14 2150 0 0,0-12-2212 0 0,-5-9 135 0 0,4 7-164 0 0,0 0 0 0 0,0-1-1 0 0,0 1 1 0 0,0 0-1 0 0,1 0 1 0 0,-1-1 0 0 0,0 1-1 0 0,1 0 1 0 0,-1-1-1 0 0,1 1 1 0 0,0-1-1 0 0,-1 1 1 0 0,1-1 0 0 0,0-2-1 0 0,-1-3-3 0 0,0 0 0 0 0,0 1 0 0 0,0-1 0 0 0,-3-9 0 0 0,2 11-14 0 0,0 0 0 0 0,1 0 0 0 0,0 0 0 0 0,0 0 0 0 0,0 0-1 0 0,1 0 1 0 0,0-1 0 0 0,0 1 0 0 0,1-9 0 0 0,3-6-8 0 0,-2 9-9 0 0,1 0 0 0 0,-1 0 0 0 0,2 0 0 0 0,-1 0 0 0 0,10-16 0 0 0,-5 10-102 0 0,-6 13 64 0 0,-1 1 1 0 0,1 0-1 0 0,0 0 1 0 0,0 0-1 0 0,0 0 0 0 0,0 1 1 0 0,0-1-1 0 0,1 1 1 0 0,2-4-1 0 0,-2 4-245 0 0,0-1 0 0 0,0 1-1 0 0,0-1 1 0 0,0 1 0 0 0,0 0 0 0 0,0 1-1 0 0,1-1 1 0 0,-1 0 0 0 0,1 1-1 0 0,-1 0 1 0 0,1 0 0 0 0,-1 0 0 0 0,1 0-1 0 0,0 0 1 0 0,-1 1 0 0 0,1 0 0 0 0,0-1-1 0 0,0 1 1 0 0,-1 1 0 0 0,1-1-1 0 0,4 1 1 0 0,1 0-1672 0 0,-8-1 1812 0 0,0 0 0 0 0,-1 0 0 0 0,1 0 0 0 0,0 0 0 0 0,0 1 0 0 0,-1-1 0 0 0,1 0 0 0 0,0 0 0 0 0,0 0 0 0 0,-1 1 0 0 0,1-1 0 0 0,0 0 0 0 0,-1 1 0 0 0,1-1 0 0 0,0 0 0 0 0,0 2 0 0 0,1 2-637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26:44.008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7 185 572 0 0,'0'0'3238'0'0,"-6"3"-2005"0"0,8-1-1193 0 0,-2-2-33 0 0,0 0 0 0 0,0 0 0 0 0,0 0 1 0 0,0 0-1 0 0,0 0 0 0 0,1 1 0 0 0,-1-1 0 0 0,0 0 1 0 0,0 0-1 0 0,0 0 0 0 0,0 0 0 0 0,0 0 1 0 0,0 0-1 0 0,0 0 0 0 0,0 0 0 0 0,0 0 0 0 0,0 0 1 0 0,0 0-1 0 0,0 0 0 0 0,0 0 0 0 0,0 1 1 0 0,0-1-1 0 0,1 0 0 0 0,-1 0 0 0 0,0 0 0 0 0,0 0 1 0 0,0 0-1 0 0,0 0 0 0 0,0 0 0 0 0,0 0 0 0 0,0 0 1 0 0,0 0-1 0 0,0 0 0 0 0,0 0 0 0 0,1 0 1 0 0,-1 0-1 0 0,0 0 0 0 0,0 0 0 0 0,0 0 0 0 0,0 0 1 0 0,0 0-1 0 0,0 0 0 0 0,0 0 0 0 0,0 0 1 0 0,0-1-1 0 0,0 1 0 0 0,1 0 0 0 0,-1 0 0 0 0,0 0 1 0 0,0 0-1 0 0,0 0 0 0 0,0 0 0 0 0,0 0 1 0 0,0 0-1 0 0,0 0 0 0 0,0 0 0 0 0,0 0 0 0 0,0 0 1 0 0,0 0-1 0 0,0-1 0 0 0,0 1 0 0 0,0 0 1 0 0,0 0-1 0 0,0 0 0 0 0,0 0 0 0 0,0-1 93 0 0,19 2 71 0 0,-3 3-35 0 0,1-2 0 0 0,0 1 0 0 0,-1-2 0 0 0,34-1 0 0 0,71-12 541 0 0,656-41 415 0 0,-221 10-987 0 0,-190 11-163 0 0,-354 31 40 0 0,443-21-219 0 0,30 18 275 0 0,-85-17 470 0 0,-376 19-544 0 0,52-6 9 0 0,-75 8 54 0 0,0 0 1 0 0,0-1-1 0 0,-1 1 0 0 0,1 0 0 0 0,0 0 0 0 0,0 0 0 0 0,0 0 1 0 0,0 0-1 0 0,-1 0 0 0 0,1 0 0 0 0,0 0 0 0 0,0 0 1 0 0,0 0-1 0 0,-1 0 0 0 0,1 1 0 0 0,0-1 0 0 0,0 0 1 0 0,-1 0-1 0 0,1 1 0 0 0,0-1 0 0 0,0 1 0 0 0,-1-1 1 0 0,1 1-1 0 0,0-1 0 0 0,-1 1 0 0 0,1-1 0 0 0,-1 1 0 0 0,1-1 1 0 0,-1 1-1 0 0,1 0 0 0 0,-1-1 0 0 0,1 1 0 0 0,-1 0 1 0 0,1-1-1 0 0,-1 1 0 0 0,1 1 0 0 0,-1-1 83 0 0,-1-1-137 0 0,1 0 28 0 0,-1 0 0 0 0,1 0 0 0 0,-1 1 0 0 0,1-1 0 0 0,-1 0 0 0 0,1 0 0 0 0,0 1 0 0 0,-1-1 1 0 0,1 0-1 0 0,-1 1 0 0 0,1-1 0 0 0,0 0 0 0 0,-1 1 0 0 0,1-1 0 0 0,0 0 0 0 0,0 1 0 0 0,-1-1 0 0 0,1 1 0 0 0,0-1 0 0 0,0 1 0 0 0,-1-1 0 0 0,1 0 0 0 0,0 1 0 0 0,0-1 0 0 0,0 1 0 0 0,0-1 0 0 0,0 1 0 0 0,0-1 0 0 0,0 1 0 0 0,0-1 0 0 0,0 1 0 0 0,0 21-10 0 0,1-16 4 0 0,-1 1 7 0 0,1 0 0 0 0,0 0 0 0 0,0 0 0 0 0,4 10 0 0 0,-3-10 2 0 0,-1 0 0 0 0,1 0 1 0 0,-1 0-1 0 0,0 9 1 0 0,0-6 0 0 0,0 0 1 0 0,0-1 0 0 0,4 13 0 0 0,-2-12 1 0 0,-1 0 0 0 0,-1-1-1 0 0,1 14 1 0 0,6 75 42 0 0,-8 219-286 0 0,0-317 206 0 0,0 0 1 0 0,0 0-1 0 0,0 1 0 0 0,0-1 0 0 0,1 0 1 0 0,-1 0-1 0 0,0 0 0 0 0,0 0 0 0 0,0 0 1 0 0,-1 1-1 0 0,1-1 0 0 0,0 0 1 0 0,0 0-1 0 0,0 0 0 0 0,0 0 0 0 0,0 0 1 0 0,0 0-1 0 0,0 1 0 0 0,0-1 0 0 0,0 0 1 0 0,0 0-1 0 0,0 0 0 0 0,0 0 0 0 0,0 0 1 0 0,0 0-1 0 0,0 0 0 0 0,-1 0 0 0 0,1 1 1 0 0,0-1-1 0 0,0 0 0 0 0,0 0 0 0 0,0 0 1 0 0,0 0-1 0 0,0 0 0 0 0,0 0 0 0 0,-1 0 1 0 0,1 0-1 0 0,0 0 0 0 0,0 0 0 0 0,0 0 1 0 0,0 0-1 0 0,0 0 0 0 0,0 0 0 0 0,-1 0 1 0 0,1 0-1 0 0,0 0 0 0 0,-7-4-2871 0 0,-5-9-714 0 0,10 4 2455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2:11.750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1 273 204 0 0,'0'-32'7799'0'0,"9"45"-7631"0"0,-1 5 80 0 0,-1-1 0 0 0,-1 2-1 0 0,0-1 1 0 0,-2 1-1 0 0,0 0 1 0 0,2 23-1 0 0,-2-15-152 0 0,2 18 48 0 0,-4-26-111 0 0,1 1-1 0 0,0-1 1 0 0,8 21-1 0 0,-7-30-16 0 0,-1 0 0 0 0,0 0 0 0 0,-1 0-1 0 0,2 17 1 0 0,4 0 1137 0 0,-15-41-448 0 0,5-31-532 0 0,-2 17-244 0 0,-1-47 0 0 0,0 4-112 0 0,4 52 126 0 0,1 0 0 0 0,4-32 1 0 0,0-11-33 0 0,-2 38 63 0 0,1 0-1 0 0,0 0 0 0 0,2 1 1 0 0,1-1-1 0 0,15-36 1 0 0,-19 53 22 0 0,1 0-1 0 0,0 0 1 0 0,1 1 0 0 0,0-1 0 0 0,0 1 0 0 0,0 0-1 0 0,0 0 1 0 0,1 0 0 0 0,0 0 0 0 0,1 1 0 0 0,-1 0 0 0 0,1 0-1 0 0,0 1 1 0 0,0-1 0 0 0,0 1 0 0 0,1 0 0 0 0,7-3-1 0 0,-12 7 5 0 0,0-1-1 0 0,1 0 0 0 0,-1 1 0 0 0,1-1 0 0 0,-1 1 0 0 0,1 0 1 0 0,-1 0-1 0 0,0 0 0 0 0,1 0 0 0 0,-1 0 0 0 0,1 1 0 0 0,-1-1 1 0 0,1 1-1 0 0,-1-1 0 0 0,0 1 0 0 0,1 0 0 0 0,-1 0 0 0 0,0 0 1 0 0,0 0-1 0 0,0 0 0 0 0,0 1 0 0 0,0-1 0 0 0,0 1 0 0 0,0-1 1 0 0,0 1-1 0 0,2 3 0 0 0,-1-2 3 0 0,-1 0 1 0 0,1 1-1 0 0,-1-1 1 0 0,1 1-1 0 0,-1-1 1 0 0,-1 1-1 0 0,1 0 0 0 0,0 0 1 0 0,-1 0-1 0 0,0 0 1 0 0,0 0-1 0 0,0 0 1 0 0,0 1-1 0 0,-1 4 0 0 0,0 3-17 0 0,-1-1 0 0 0,0 1 0 0 0,-1-1 0 0 0,-1 1 0 0 0,1-1 0 0 0,-2 0 0 0 0,0 0 0 0 0,0 0 0 0 0,-1-1 0 0 0,0 1 0 0 0,-8 11 0 0 0,2-7-115 0 0,-1 1 1 0 0,0-2 0 0 0,-1 0-1 0 0,0 0 1 0 0,-1-1 0 0 0,-17 12 0 0 0,12-11 56 0 0,-25 17-22 0 0,5-5 187 0 0,37-25-81 0 0,0-1 0 0 0,1 1 1 0 0,-1 0-1 0 0,1-1 0 0 0,-1 1 1 0 0,1 0-1 0 0,-1 0 0 0 0,1 0 0 0 0,0 0 1 0 0,-1 0-1 0 0,1 1 0 0 0,0-1 1 0 0,0 0-1 0 0,-2 3 0 0 0,3-3-9 0 0,0-1-1 0 0,0 1 1 0 0,0 0 0 0 0,0-1-1 0 0,0 1 1 0 0,0 0 0 0 0,0-1-1 0 0,0 1 1 0 0,0 0 0 0 0,0-1-1 0 0,0 1 1 0 0,1 0 0 0 0,-1-1-1 0 0,0 1 1 0 0,0-1-1 0 0,1 1 1 0 0,-1 0 0 0 0,0-1-1 0 0,1 1 1 0 0,-1-1 0 0 0,0 1-1 0 0,1-1 1 0 0,-1 1 0 0 0,1-1-1 0 0,-1 1 1 0 0,1-1 0 0 0,-1 0-1 0 0,1 1 1 0 0,0-1 0 0 0,-1 0-1 0 0,1 1 1 0 0,-1-1-1 0 0,1 0 1 0 0,0 0 0 0 0,-1 0-1 0 0,1 1 1 0 0,0-1 0 0 0,-1 0-1 0 0,2 0 1 0 0,138 50 54 0 0,-110-39-517 0 0,0 2-1 0 0,-1 1 1 0 0,-1 1-1 0 0,47 33 0 0 0,-56-38-1457 0 0,3 3-3076 0 0,-15-8 3985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2:12.158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104 203 964 0 0,'2'-2'502'0'0,"-1"-1"1"0"0,0 1-1 0 0,1 0 0 0 0,-1-1 0 0 0,0 1 1 0 0,0-1-1 0 0,-1 0 0 0 0,1 1 1 0 0,0-5-1 0 0,5-13 1277 0 0,-5 18-1719 0 0,0-1 1 0 0,0 1-1 0 0,0 0 0 0 0,1 0 1 0 0,-1 0-1 0 0,1 0 0 0 0,-1 0 1 0 0,1 0-1 0 0,0 0 0 0 0,0 0 1 0 0,-1 1-1 0 0,1-1 0 0 0,0 0 1 0 0,0 1-1 0 0,4-2 0 0 0,8-4-27 0 0,0 1 0 0 0,25-7 1 0 0,-25 9 137 0 0,-1-1 0 0 0,20-9 1 0 0,-32 13-152 0 0,-1 1 0 0 0,0 0 1 0 0,0 0-1 0 0,0-1 0 0 0,0 1 0 0 0,0 0 1 0 0,0-1-1 0 0,0 1 0 0 0,0 0 1 0 0,0-1-1 0 0,0 1 0 0 0,0 0 0 0 0,0-1 1 0 0,0 1-1 0 0,0 0 0 0 0,0-1 0 0 0,0 1 1 0 0,0 0-1 0 0,0-1 0 0 0,0 1 0 0 0,0 0 1 0 0,0 0-1 0 0,-1-1 0 0 0,1 1 0 0 0,0 0 1 0 0,0-1-1 0 0,0 1 0 0 0,-1 0 1 0 0,1 0-1 0 0,0-1 0 0 0,0 1 0 0 0,0 0 1 0 0,-1 0-1 0 0,1 0 0 0 0,0 0 0 0 0,-1-1 1 0 0,1 1-1 0 0,-1 0 0 0 0,-14-12 367 0 0,12 9-267 0 0,-4-2-99 0 0,0 0 1 0 0,0 0-1 0 0,0 1 1 0 0,-1-1-1 0 0,1 2 1 0 0,-1-1-1 0 0,0 1 1 0 0,0 0 0 0 0,0 1-1 0 0,-1-1 1 0 0,1 2-1 0 0,-1-1 1 0 0,1 1-1 0 0,-1 1 1 0 0,-16 0-1 0 0,20 1-24 0 0,-1 0 1 0 0,1 0-1 0 0,0 0 0 0 0,0 1 0 0 0,0-1 0 0 0,0 1 0 0 0,0 1 1 0 0,0-1-1 0 0,0 1 0 0 0,1-1 0 0 0,-1 1 0 0 0,1 1 0 0 0,0-1 0 0 0,0 1 1 0 0,0-1-1 0 0,0 1 0 0 0,1 0 0 0 0,0 0 0 0 0,-1 1 0 0 0,1-1 1 0 0,1 1-1 0 0,-1 0 0 0 0,1-1 0 0 0,0 1 0 0 0,0 0 0 0 0,0 0 0 0 0,1 1 1 0 0,-1-1-1 0 0,1 0 0 0 0,1 0 0 0 0,-1 1 0 0 0,1 7 0 0 0,-1-6-20 0 0,1 0-1 0 0,0 0 1 0 0,1 0-1 0 0,-1 1 0 0 0,1-1 1 0 0,1 0-1 0 0,-1-1 0 0 0,1 1 1 0 0,1 0-1 0 0,-1 0 1 0 0,1-1-1 0 0,0 1 0 0 0,1-1 1 0 0,-1 0-1 0 0,1 0 1 0 0,6 7-1 0 0,-4-6-251 0 0,1 0 1 0 0,-1-1-1 0 0,2 1 0 0 0,-1-1 1 0 0,0-1-1 0 0,1 0 0 0 0,14 8 1 0 0,-17-11-130 0 0,0 0 0 0 0,-1-1 1 0 0,1 1-1 0 0,0-1 0 0 0,0 0 1 0 0,0-1-1 0 0,0 1 0 0 0,-1-1 1 0 0,1 0-1 0 0,0 0 0 0 0,0-1 1 0 0,0 1-1 0 0,0-1 0 0 0,0 0 1 0 0,0 0-1 0 0,6-3 0 0 0,13-5-671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2:12.517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175 34 1176 0 0,'1'-2'164'0'0,"-1"1"0"0"0,-1 0 0 0 0,1-1 0 0 0,0 1 0 0 0,0 0 0 0 0,0-1 0 0 0,-1 1-1 0 0,1 0 1 0 0,-1-1 0 0 0,1 1 0 0 0,-1 0 0 0 0,1 0 0 0 0,-1 0 0 0 0,0 0 0 0 0,1-1 0 0 0,-1 1 0 0 0,0 0 0 0 0,0 0 0 0 0,0 0 0 0 0,0 0 0 0 0,0 1-1 0 0,0-1 1 0 0,0 0 0 0 0,0 0 0 0 0,0 1 0 0 0,-1-1 0 0 0,1 0 0 0 0,0 1 0 0 0,0-1 0 0 0,-1 1 0 0 0,1 0 0 0 0,0-1 0 0 0,-1 1 0 0 0,1 0-1 0 0,0 0 1 0 0,-2 0 0 0 0,0 0-138 0 0,0 0 0 0 0,0 0 0 0 0,-1 0 0 0 0,1 0 0 0 0,0 1 0 0 0,0 0 0 0 0,0-1 0 0 0,0 1 0 0 0,0 0 0 0 0,0 1 0 0 0,0-1 0 0 0,1 0 0 0 0,-1 1 0 0 0,-3 2 0 0 0,3-1-21 0 0,1-1 0 0 0,-1 1 0 0 0,1 0 0 0 0,0 0 0 0 0,0 0 0 0 0,0 0 0 0 0,1 1 0 0 0,-1-1-1 0 0,1 1 1 0 0,-1-1 0 0 0,0 4 0 0 0,-4 11 10 0 0,5-17-11 0 0,0 0 0 0 0,1 0 0 0 0,-1 0 0 0 0,1 0 0 0 0,0 0 1 0 0,-1 1-1 0 0,1-1 0 0 0,0 0 0 0 0,0 0 0 0 0,0 0 0 0 0,0 0 1 0 0,0 1-1 0 0,0-1 0 0 0,0 0 0 0 0,0 0 0 0 0,0 0 0 0 0,0 0 0 0 0,1 1 1 0 0,-1-1-1 0 0,1 0 0 0 0,-1 0 0 0 0,1 0 0 0 0,-1 0 0 0 0,1 0 1 0 0,-1 0-1 0 0,1 0 0 0 0,0 0 0 0 0,-1 0 0 0 0,1 0 0 0 0,0-1 0 0 0,0 1 1 0 0,0 0-1 0 0,0 0 0 0 0,0-1 0 0 0,2 2 0 0 0,3 1 33 0 0,0 0-1 0 0,0-1 1 0 0,1 0-1 0 0,-1 0 1 0 0,9 1-1 0 0,4 2 83 0 0,15 5 77 0 0,17 6-31 0 0,-48-14-149 0 0,-1-1 0 0 0,1 0 0 0 0,-1 1 0 0 0,1-1 0 0 0,-1 1 0 0 0,0 0 0 0 0,0-1 0 0 0,1 1 0 0 0,-1 1 0 0 0,0-1 0 0 0,-1 0 0 0 0,1 0 0 0 0,0 1 0 0 0,2 3 0 0 0,-4-4-3 0 0,1 0 0 0 0,-1 0 1 0 0,1 0-1 0 0,-1 1 0 0 0,0-1 0 0 0,0 0 1 0 0,1 0-1 0 0,-2 0 0 0 0,1 0 1 0 0,0 1-1 0 0,0-1 0 0 0,-1 0 0 0 0,1 0 1 0 0,-1 0-1 0 0,1 0 0 0 0,-1 0 1 0 0,0 0-1 0 0,0 0 0 0 0,0 0 0 0 0,0 0 1 0 0,0 0-1 0 0,-1-1 0 0 0,1 1 0 0 0,0 0 1 0 0,-1-1-1 0 0,0 1 0 0 0,-2 1 1 0 0,-4 4-4 0 0,-1 0 1 0 0,0 0 0 0 0,-18 9 0 0 0,14-9-366 0 0,-1 0 0 0 0,-1-1 0 0 0,1-1 0 0 0,-1-1 0 0 0,-21 5 0 0 0,27-7-516 0 0,0-1 0 0 0,-1 0 0 0 0,1-1 1 0 0,0 0-1 0 0,0 0 0 0 0,-10-3 0 0 0,10 0 41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2:12.902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48 130 604 0 0,'0'-5'962'0'0,"-3"-30"4350"0"0,3 33-5153 0 0,-1 0 0 0 0,0 1 0 0 0,1-1 0 0 0,-1 1 0 0 0,0-1 0 0 0,0 1-1 0 0,0-1 1 0 0,0 1 0 0 0,0-1 0 0 0,0 1 0 0 0,0 0 0 0 0,0 0 0 0 0,0-1 0 0 0,-1 1 0 0 0,1 0-1 0 0,0 0 1 0 0,-3-1 0 0 0,3 3-138 0 0,0 0 0 0 0,0 0 0 0 0,0 0 0 0 0,1 0-1 0 0,-1 1 1 0 0,0-1 0 0 0,0 0 0 0 0,1 0 0 0 0,-1 1 0 0 0,1-1 0 0 0,-1 0-1 0 0,1 1 1 0 0,-1-1 0 0 0,1 3 0 0 0,0-3-4 0 0,-2 6-25 0 0,-1-2 14 0 0,1 1 1 0 0,0 0 0 0 0,0 0 0 0 0,1 1 0 0 0,0-1-1 0 0,0 0 1 0 0,1 0 0 0 0,-1 1 0 0 0,1-1 0 0 0,1 0-1 0 0,-1 1 1 0 0,1-1 0 0 0,0 0 0 0 0,0 0-1 0 0,3 7 1 0 0,4 13 42 0 0,-7-22-43 0 0,0 0-1 0 0,0 0 0 0 0,0 0 0 0 0,1 0 1 0 0,-1 0-1 0 0,1 0 0 0 0,0 0 1 0 0,4 5-1 0 0,0-1 5 0 0,-1-2 0 0 0,1 1-1 0 0,1 0 1 0 0,-1-1 0 0 0,1 0 0 0 0,0-1 0 0 0,1 0 0 0 0,-1 0-1 0 0,1 0 1 0 0,10 4 0 0 0,-14-8 5 0 0,0 1 1 0 0,1-1-1 0 0,-1 0 1 0 0,1 0-1 0 0,-1 0 1 0 0,1-1-1 0 0,-1 1 1 0 0,1-1-1 0 0,-1 0 1 0 0,1-1-1 0 0,-1 1 1 0 0,1-1-1 0 0,-1 0 1 0 0,1 0-1 0 0,-1 0 1 0 0,1-1-1 0 0,-1 1 1 0 0,0-1-1 0 0,0 0 1 0 0,0 0-1 0 0,0-1 1 0 0,6-4-1 0 0,-7 5 42 0 0,0 0 0 0 0,1 0 0 0 0,-1 0 0 0 0,0-1 1 0 0,0 0-1 0 0,-1 1 0 0 0,1-1 0 0 0,-1 0 0 0 0,1 0 0 0 0,-1 0 0 0 0,0-1 0 0 0,0 1 0 0 0,0-1 0 0 0,0 1 1 0 0,-1-1-1 0 0,0 1 0 0 0,1-1 0 0 0,-1 0 0 0 0,-1 0 0 0 0,1 1 0 0 0,0-1 0 0 0,-1-5 0 0 0,0-2 11 0 0,-1-1 0 0 0,-1 1-1 0 0,1-1 1 0 0,-2 1-1 0 0,0-1 1 0 0,0 1 0 0 0,-8-16-1 0 0,-11-43-1394 0 0,14 41-1763 0 0,7-1-4370 0 0,1 26 6794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2:13.927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1 139 132 0 0,'8'-67'5656'0'0,"-8"14"-2172"0"0,0 34-1641 0 0,0 30-1294 0 0,0-1-487 0 0,2 0 0 0 0,0 0 1 0 0,6 19-1 0 0,2 14 59 0 0,17 74 196 0 0,-15-72-108 0 0,7 56 0 0 0,-11-56-291 0 0,2-1 0 0 0,19 49-1 0 0,-4-12-122 0 0,-4-23-1679 0 0,-18-51 935 0 0,2 5-148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2:14.402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0 160 732 0 0,'46'-147'8059'0'0,"-46"146"-8029"0"0,1 1-1 0 0,-1-1 0 0 0,0 1 0 0 0,0-1 0 0 0,0 0 0 0 0,0 1 0 0 0,0-1 1 0 0,1 1-1 0 0,-1-1 0 0 0,0 1 0 0 0,0-1 0 0 0,1 1 0 0 0,-1-1 0 0 0,0 1 1 0 0,1-1-1 0 0,-1 1 0 0 0,1-1 0 0 0,-1 1 0 0 0,0 0 0 0 0,1-1 0 0 0,-1 1 1 0 0,1 0-1 0 0,-1-1 0 0 0,2 1 0 0 0,3 11 693 0 0,-1 26-62 0 0,4 65-20 0 0,0 0-390 0 0,-8-62-201 0 0,3-1 0 0 0,1 0 0 0 0,12 53 0 0 0,8 25 7 0 0,1-20-31 0 0,-23-89-23 0 0,1 0 0 0 0,0 0 0 0 0,0-1 0 0 0,4 9 0 0 0,7 15-104 0 0,-7-21 29 0 0,-6-10 59 0 0,-1 1 1 0 0,1 0 0 0 0,0 0 0 0 0,-1 0 0 0 0,1 0 0 0 0,0 0 0 0 0,-1 0 0 0 0,1 0-1 0 0,-1 0 1 0 0,1 0 0 0 0,-1 0 0 0 0,0 0 0 0 0,1 2 0 0 0,-1-2 3 0 0,0-1 0 0 0,0 1 0 0 0,0-1 0 0 0,1 1 0 0 0,-1 0 0 0 0,0-1 0 0 0,0 1 0 0 0,1-1 0 0 0,-1 1 0 0 0,0-1 0 0 0,1 1 0 0 0,-1-1 0 0 0,1 1 0 0 0,-1-1 0 0 0,0 1 0 0 0,1-1 0 0 0,-1 0 0 0 0,1 1 0 0 0,0-1-1 0 0,-1 0 1 0 0,1 1 0 0 0,-1-1 0 0 0,1 0 0 0 0,-1 0 0 0 0,1 0 0 0 0,0 1 0 0 0,-1-1 0 0 0,1 0 0 0 0,-1 0 0 0 0,1 0 0 0 0,0 0 0 0 0,-1 0 0 0 0,1 0 0 0 0,-1 0 0 0 0,1 0 0 0 0,0 0 0 0 0,-1 0 0 0 0,1-1 0 0 0,0 1 0 0 0,-1 0 0 0 0,2-1 0 0 0,0 1-45 0 0,1-1 1 0 0,0 0-1 0 0,0 0 0 0 0,0 0 0 0 0,0 0 1 0 0,-1 0-1 0 0,5-3 0 0 0,81-59-1544 0 0,-85 61 1254 0 0,0-1 1 0 0,0 1 0 0 0,0-1 0 0 0,-1 0 0 0 0,1 0 0 0 0,-1 0 0 0 0,3-6 0 0 0,-4 8 60 0 0,0-1 0 0 0,-1 0 0 0 0,1 0 0 0 0,-1 1 0 0 0,1-1 0 0 0,-1 0 0 0 0,0 0 0 0 0,0 0 0 0 0,0 0 0 0 0,0 0 0 0 0,0 1 0 0 0,0-1 0 0 0,0 0 0 0 0,-1 0 0 0 0,1 0 0 0 0,-1 1 0 0 0,0-3 0 0 0,0-9-765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2:14.781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15 102 752 0 0,'-1'-1'484'0'0,"0"0"0"0"0,-1 0 0 0 0,1 0 0 0 0,0 0 0 0 0,0 0 0 0 0,0-1 0 0 0,0 1 0 0 0,0 0 0 0 0,0-1 1 0 0,0 1-1 0 0,0-1 0 0 0,0-1 0 0 0,54-22 710 0 0,-37 20-1136 0 0,1 0 0 0 0,-1 1-1 0 0,25-2 1 0 0,59-16 227 0 0,-70 17-411 0 0,-2 0-101 0 0,43-2-1 0 0,-62 7-736 0 0,1 0 1 0 0,0 1-1 0 0,-1 0 0 0 0,16 5 1 0 0,-10-5-1746 0 0,-14 3 2082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2:15.168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287 19 840 0 0,'0'0'175'0'0,"1"0"-1"0"0,-1 0 1 0 0,1 0 0 0 0,0 0-1 0 0,-1 0 1 0 0,1 0-1 0 0,-1 0 1 0 0,1-1 0 0 0,-1 1-1 0 0,1 0 1 0 0,-1 0 0 0 0,1-1-1 0 0,-1 1 1 0 0,1 0-1 0 0,-1-1 1 0 0,1 1 0 0 0,-1 0-1 0 0,1-1 1 0 0,-1 1 0 0 0,1-1-1 0 0,-1 1 1 0 0,0 0-1 0 0,1-1 1 0 0,-1 1 0 0 0,0-1-1 0 0,0 1 1 0 0,1-2-1 0 0,-1 2-113 0 0,0-1 0 0 0,0 1 0 0 0,0-1 0 0 0,0 1 0 0 0,0 0-1 0 0,0-1 1 0 0,-1 1 0 0 0,1-1 0 0 0,0 1 0 0 0,0 0 0 0 0,0-1 0 0 0,-1 1-1 0 0,1 0 1 0 0,0-1 0 0 0,0 1 0 0 0,-1 0 0 0 0,1-1 0 0 0,0 1-1 0 0,-1 0 1 0 0,1-1 0 0 0,0 1 0 0 0,-1 0 0 0 0,1 0 0 0 0,0 0-1 0 0,-1-1 1 0 0,1 1 0 0 0,-1 0 0 0 0,1 0 0 0 0,0 0 0 0 0,-1 0-1 0 0,1 0 1 0 0,-1 0 0 0 0,1 0 0 0 0,0 0 0 0 0,-1 0 0 0 0,1 0-1 0 0,-1 0 1 0 0,1 0 0 0 0,-1 0 0 0 0,1 0 0 0 0,0 0 0 0 0,-1 0-1 0 0,-5 1 73 0 0,0-1 0 0 0,0 1-1 0 0,0 0 1 0 0,0 0 0 0 0,1 1-1 0 0,-1 0 1 0 0,1 0 0 0 0,-1 0-1 0 0,-5 4 1 0 0,4-2-125 0 0,0 0 1 0 0,0 1 0 0 0,0 0-1 0 0,1 0 1 0 0,-1 1-1 0 0,1 0 1 0 0,1 0-1 0 0,-1 0 1 0 0,-8 14 0 0 0,11-16-2 0 0,1 0 1 0 0,-1 1 0 0 0,1-1 0 0 0,1 0 0 0 0,-1 1 0 0 0,0 0 0 0 0,1-1 0 0 0,0 1 0 0 0,0 0 0 0 0,1-1 0 0 0,-1 1 0 0 0,1 6 0 0 0,1-8 0 0 0,-1-1 0 0 0,1 1 0 0 0,0-1 0 0 0,-1 1 0 0 0,1-1 0 0 0,0 1 0 0 0,1-1 1 0 0,-1 1-1 0 0,0-1 0 0 0,1 0 0 0 0,-1 0 0 0 0,1 0 0 0 0,0 0 0 0 0,0 0 0 0 0,-1 0 1 0 0,1 0-1 0 0,1 0 0 0 0,-1-1 0 0 0,0 1 0 0 0,0-1 0 0 0,1 0 0 0 0,-1 1 0 0 0,0-1 0 0 0,3 1 1 0 0,13 4 83 0 0,0 0 1 0 0,34 5 0 0 0,3 1 369 0 0,-55-12-455 0 0,0 0 0 0 0,0 1 0 0 0,-1-1 1 0 0,1 0-1 0 0,0 0 0 0 0,-1 0 1 0 0,1 0-1 0 0,0 1 0 0 0,0-1 0 0 0,0 0 1 0 0,-1 0-1 0 0,1 0 0 0 0,0 1 0 0 0,0-1 1 0 0,0 0-1 0 0,-1 0 0 0 0,1 1 1 0 0,0-1-1 0 0,0 0 0 0 0,0 0 0 0 0,0 1 1 0 0,0-1-1 0 0,0 0 0 0 0,-1 1 0 0 0,1-1 1 0 0,0 0-1 0 0,0 0 0 0 0,0 1 0 0 0,0-1 1 0 0,0 0-1 0 0,0 1 0 0 0,0-1 1 0 0,0 0-1 0 0,0 1 0 0 0,1-1 0 0 0,-1 0 1 0 0,0 0-1 0 0,0 1 0 0 0,0-1 0 0 0,0 0 1 0 0,0 1-1 0 0,0-1 0 0 0,1 0 1 0 0,-1 0-1 0 0,0 1 0 0 0,0-1 0 0 0,0 0 1 0 0,1 0-1 0 0,-1 0 0 0 0,0 1 0 0 0,0-1 1 0 0,1 0-1 0 0,-1 0 0 0 0,0 0 1 0 0,0 0-1 0 0,1 0 0 0 0,-1 1 0 0 0,0-1 1 0 0,0 0-1 0 0,1 0 0 0 0,-1 0 0 0 0,0 0 1 0 0,1 0-1 0 0,0 0 0 0 0,-30 13 191 0 0,24-11-190 0 0,-38 16-153 0 0,-69 27-1115 0 0,101-42 177 0 0,-1 1 0 0 0,1-2 0 0 0,-1 0 0 0 0,1 0 1 0 0,-1-1-1 0 0,0-1 0 0 0,-22-1 0 0 0,18 0 17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2:50.491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588 14 752 0 0,'2'0'370'0'0,"0"0"0"0"0,0 0 0 0 0,-1-1 0 0 0,1 1-1 0 0,0-1 1 0 0,0 1 0 0 0,-1-1 0 0 0,1 0 0 0 0,0 1 0 0 0,-1-1 0 0 0,20-7 7365 0 0,-23 9-7670 0 0,1 1 0 0 0,0-1-1 0 0,0 1 1 0 0,0 0 0 0 0,0 0 0 0 0,0 0 0 0 0,0 0 0 0 0,1 0 0 0 0,-1-1 0 0 0,0 4-1 0 0,-4 8 189 0 0,-26 46 671 0 0,18-34-452 0 0,-23 35 0 0 0,-67 105 282 0 0,31-49-564 0 0,34-54-149 0 0,-41 73 1 0 0,51-86-24 0 0,-25 64 0 0 0,21-44-19 0 0,-13 47-31 0 0,19-44-308 0 0,-5-5-913 0 0,27-59 1049 0 0,-1-2-2274 0 0,-2-19-2056 0 0,-1-28-1758 0 0,7 24 5277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1T10:32:51.048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81 57 348 0 0,'-2'-3'650'0'0,"0"1"0"0"0,-1-1 0 0 0,1 0 0 0 0,0 1 1 0 0,1-1-1 0 0,-1 0 0 0 0,0 0 0 0 0,1 0 0 0 0,0 0 0 0 0,-1 0 0 0 0,1-1 0 0 0,0 1 0 0 0,1 0 0 0 0,-1-6 1 0 0,-3 4 241 0 0,3 4-885 0 0,1 1-1 0 0,0 0 0 0 0,0 0 0 0 0,0 0 0 0 0,0 0 0 0 0,0 0 0 0 0,0 0 0 0 0,0 0 0 0 0,0 0 0 0 0,0 0 1 0 0,-1 0-1 0 0,1 0 0 0 0,0 0 0 0 0,0 0 0 0 0,0 0 0 0 0,0 0 0 0 0,0 0 0 0 0,0 0 0 0 0,0 0 0 0 0,0 0 0 0 0,-1 0 1 0 0,1 0-1 0 0,0 0 0 0 0,0 0 0 0 0,0 0 0 0 0,0 0 0 0 0,0 0 0 0 0,0 0 0 0 0,0 0 0 0 0,0 0 0 0 0,-1 0 1 0 0,1 0-1 0 0,0 0 0 0 0,0 0 0 0 0,0 0 0 0 0,0 0 0 0 0,0 0 0 0 0,0 0 0 0 0,0 0 0 0 0,0 1 0 0 0,0-1 1 0 0,0 0-1 0 0,-1 0 0 0 0,1 0 0 0 0,0 0 0 0 0,0 0 0 0 0,0 0 0 0 0,0 0 0 0 0,0 0 0 0 0,0 1 0 0 0,0-1 0 0 0,0 0 1 0 0,0 0-1 0 0,0 0 0 0 0,0 0 0 0 0,0 0 0 0 0,0 0 0 0 0,0 0 0 0 0,0 1 0 0 0,0-1 0 0 0,0 0 0 0 0,0 0 1 0 0,0 0-1 0 0,0 0 0 0 0,0 0 0 0 0,0 0 0 0 0,1 0 0 0 0,-1 61 927 0 0,-10 70 1 0 0,-19 110-489 0 0,21-148-422 0 0,6-68-17 0 0,2 47-1 0 0,1-30-11 0 0,-1-40 24 0 0,0 0 0 0 0,1 0 0 0 0,-1 0 0 0 0,1 1 0 0 0,-1-1 0 0 0,1 0 1 0 0,0 0-1 0 0,0 0 0 0 0,0 0 0 0 0,0-1 0 0 0,0 1 0 0 0,0 0 0 0 0,1 0 0 0 0,1 2 1 0 0,-1-4 1 0 0,-1 0 0 0 0,0 0 0 0 0,0 0 0 0 0,0 0 0 0 0,0 0 0 0 0,0 0 1 0 0,1-1-1 0 0,-1 1 0 0 0,0 0 0 0 0,0-1 0 0 0,0 1 0 0 0,0-1 0 0 0,0 1 0 0 0,0-1 1 0 0,0 1-1 0 0,0-1 0 0 0,0 0 0 0 0,1-1 0 0 0,23-18-21 0 0,-20 16 40 0 0,41-33 48 0 0,47-43 56 0 0,40-42 81 0 0,-80 75-169 0 0,-49 43-90 0 0,64-62-342 0 0,-59 55-1005 0 0,0 0 0 0 0,10-18 0 0 0,-17 26 753 0 0,-1 0-1 0 0,0 0 1 0 0,0 0-1 0 0,0 0 0 0 0,0 0 1 0 0,0 0-1 0 0,-1 0 1 0 0,1 0-1 0 0,-1-1 1 0 0,0 1-1 0 0,-1-6 1 0 0,1 2-623 0 0,0-5 96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917F15-966F-4F1B-834A-26906A920414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5F3E2A-52F9-4C9A-9124-167EE06C9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562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73E93-F471-4437-B71A-EF31203D83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4E329A-6241-4A64-73A2-782188F01F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E4B52B-A075-2FBD-4716-EF564CDD1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839FF-8BFE-4B65-ADF8-C4C740CDB651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CCACF-9A3A-DB51-1629-7A305DE60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38630-738D-C067-09F0-05AAAB1D3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BAC7E-B82D-46E4-B42A-405666A8C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591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B5452-09EC-1052-9A42-CBFDB1457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C7A0E2-FD49-2517-E2A9-29B60F2C40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0357A-EBC0-4604-94DB-1DD4CBB67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839FF-8BFE-4B65-ADF8-C4C740CDB651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AE9D5-8773-6A35-1206-F31199B10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B876E-1C3D-D50F-B267-0B25F0785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BAC7E-B82D-46E4-B42A-405666A8C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21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443868-7794-CB65-A153-24912832AE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4DECBD-731F-6D4E-72C6-D0799AB7F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C32A0-EEBE-94AB-6372-B6D4C71E9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839FF-8BFE-4B65-ADF8-C4C740CDB651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018E3-78D8-F9A6-70E0-E244A9B4A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BB88A-8AFD-F960-9D92-76225F98D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BAC7E-B82D-46E4-B42A-405666A8C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329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9027A-6A27-38AF-A3F7-B364EFBFD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66E5C-757E-8450-198D-27EFAFA40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340C5-E69A-D838-CD9B-4EE60AB33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839FF-8BFE-4B65-ADF8-C4C740CDB651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FCB0F-6867-D294-6462-6699FAB7F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3FF16-0C94-624A-BD5A-9050573D1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BAC7E-B82D-46E4-B42A-405666A8C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406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1B324-CD70-FED0-DD5C-FD17504CB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D1A201-9A81-34F5-9EB3-0F348A936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4D42A-5CC7-6314-BB41-0C6E511E0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839FF-8BFE-4B65-ADF8-C4C740CDB651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37FA1-9EC8-8125-5596-BE04848EA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1D0FE-5495-1D89-F275-8E476C2F0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BAC7E-B82D-46E4-B42A-405666A8C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30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26F51-0848-4936-9290-005B9F132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6B6CC-7AD2-60E0-7BE4-12F9EC0C9B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95A85C-1EE5-8D54-5B16-A1FD950E5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E4DB7-A3CD-00F8-07ED-832787903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839FF-8BFE-4B65-ADF8-C4C740CDB651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3A42A-5F87-85C4-3BD6-BD78121DF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A9CAAF-E398-3F65-E3CA-1B486282B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BAC7E-B82D-46E4-B42A-405666A8C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23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3C5B4-713D-06A8-B49D-598682F15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4D61A3-B4A9-109D-A542-810E12624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60EB47-A80C-B584-AB5E-284E495841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144D33-9AF8-A064-0B9E-9783CF6BE7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D584E2-9F08-EE13-5508-BE933142D3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1AEB6E-DB7C-3E9C-DD22-E1B6D970D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839FF-8BFE-4B65-ADF8-C4C740CDB651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4400F-ED1D-F43A-21E7-8924B8C3E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EB9A0-C7FE-EA47-6F8F-1B9D2FC2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BAC7E-B82D-46E4-B42A-405666A8C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138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1618-A783-03A0-4567-72A46199B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1C9948-48AC-2BFA-B3BD-E68FCC01B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839FF-8BFE-4B65-ADF8-C4C740CDB651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67338E-C397-1E1D-78C3-52FF8F217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DF68F4-B2F1-E54E-CAD3-C75680812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BAC7E-B82D-46E4-B42A-405666A8C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26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36389B-FA66-91FD-DD18-4C9876B1A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839FF-8BFE-4B65-ADF8-C4C740CDB651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54F23C-5885-8EE1-9098-D177B941B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802D3-2B61-B6BA-4D6C-5D708C7D2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BAC7E-B82D-46E4-B42A-405666A8C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78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E0E6D-DA2A-6F25-2E28-201D40475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A458E-D06C-29D1-CC5A-103ED731B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15F308-DA4E-6042-D296-235E4D04A2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9ECD7-CF88-5484-16B5-4AF137AA2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839FF-8BFE-4B65-ADF8-C4C740CDB651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E0FD94-20DF-7BAB-F631-CDCF2BB0F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7A54C-6F53-16E2-DD0F-B6F692B14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BAC7E-B82D-46E4-B42A-405666A8C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49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78497-2185-7443-2AB6-603E7438C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C427DA-F22F-1730-D338-A8771792BD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F3A206-791E-6719-FFD8-A653E15950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F8AC31-025F-F9E6-74EB-B57992189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839FF-8BFE-4B65-ADF8-C4C740CDB651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6515BE-2344-C029-ADEE-2A82B9509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2993B8-E7C6-B3F8-7C46-43ADDD8D1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BAC7E-B82D-46E4-B42A-405666A8C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03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CECD5A-8DFE-071E-9B6A-63BC01BB0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6567D0-7332-05CD-664B-60B37D02E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0CA53-95D6-3019-77EC-F97EFA4403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0839FF-8BFE-4B65-ADF8-C4C740CDB651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814A6-14B5-9DB6-6198-086103124A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3FE95-A870-8015-953D-91B87BB426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5BAC7E-B82D-46E4-B42A-405666A8C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186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penclipart.org/detail/68413/database-by-buggi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hyperlink" Target="https://www.pngall.com/community-png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vlcode/laravel-workshop/blob/main/section2/laravel_student/routes/web.php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2.png"/><Relationship Id="rId21" Type="http://schemas.openxmlformats.org/officeDocument/2006/relationships/image" Target="../media/image34.png"/><Relationship Id="rId42" Type="http://schemas.openxmlformats.org/officeDocument/2006/relationships/customXml" Target="../ink/ink20.xml"/><Relationship Id="rId63" Type="http://schemas.openxmlformats.org/officeDocument/2006/relationships/image" Target="../media/image55.png"/><Relationship Id="rId84" Type="http://schemas.openxmlformats.org/officeDocument/2006/relationships/customXml" Target="../ink/ink41.xml"/><Relationship Id="rId138" Type="http://schemas.openxmlformats.org/officeDocument/2006/relationships/customXml" Target="../ink/ink68.xml"/><Relationship Id="rId159" Type="http://schemas.openxmlformats.org/officeDocument/2006/relationships/image" Target="../media/image103.png"/><Relationship Id="rId170" Type="http://schemas.openxmlformats.org/officeDocument/2006/relationships/customXml" Target="../ink/ink84.xml"/><Relationship Id="rId191" Type="http://schemas.openxmlformats.org/officeDocument/2006/relationships/image" Target="../media/image119.png"/><Relationship Id="rId205" Type="http://schemas.openxmlformats.org/officeDocument/2006/relationships/image" Target="../media/image126.png"/><Relationship Id="rId226" Type="http://schemas.openxmlformats.org/officeDocument/2006/relationships/customXml" Target="../ink/ink112.xml"/><Relationship Id="rId247" Type="http://schemas.openxmlformats.org/officeDocument/2006/relationships/image" Target="../media/image147.png"/><Relationship Id="rId107" Type="http://schemas.openxmlformats.org/officeDocument/2006/relationships/image" Target="../media/image77.png"/><Relationship Id="rId11" Type="http://schemas.openxmlformats.org/officeDocument/2006/relationships/image" Target="../media/image29.png"/><Relationship Id="rId32" Type="http://schemas.openxmlformats.org/officeDocument/2006/relationships/customXml" Target="../ink/ink15.xml"/><Relationship Id="rId53" Type="http://schemas.openxmlformats.org/officeDocument/2006/relationships/image" Target="../media/image50.png"/><Relationship Id="rId74" Type="http://schemas.openxmlformats.org/officeDocument/2006/relationships/customXml" Target="../ink/ink36.xml"/><Relationship Id="rId128" Type="http://schemas.openxmlformats.org/officeDocument/2006/relationships/customXml" Target="../ink/ink63.xml"/><Relationship Id="rId149" Type="http://schemas.openxmlformats.org/officeDocument/2006/relationships/image" Target="../media/image98.png"/><Relationship Id="rId5" Type="http://schemas.openxmlformats.org/officeDocument/2006/relationships/image" Target="../media/image26.png"/><Relationship Id="rId95" Type="http://schemas.openxmlformats.org/officeDocument/2006/relationships/image" Target="../media/image71.png"/><Relationship Id="rId160" Type="http://schemas.openxmlformats.org/officeDocument/2006/relationships/customXml" Target="../ink/ink79.xml"/><Relationship Id="rId181" Type="http://schemas.openxmlformats.org/officeDocument/2006/relationships/image" Target="../media/image114.png"/><Relationship Id="rId216" Type="http://schemas.openxmlformats.org/officeDocument/2006/relationships/customXml" Target="../ink/ink107.xml"/><Relationship Id="rId237" Type="http://schemas.openxmlformats.org/officeDocument/2006/relationships/image" Target="../media/image142.png"/><Relationship Id="rId22" Type="http://schemas.openxmlformats.org/officeDocument/2006/relationships/customXml" Target="../ink/ink10.xml"/><Relationship Id="rId43" Type="http://schemas.openxmlformats.org/officeDocument/2006/relationships/image" Target="../media/image45.png"/><Relationship Id="rId64" Type="http://schemas.openxmlformats.org/officeDocument/2006/relationships/customXml" Target="../ink/ink31.xml"/><Relationship Id="rId118" Type="http://schemas.openxmlformats.org/officeDocument/2006/relationships/customXml" Target="../ink/ink58.xml"/><Relationship Id="rId139" Type="http://schemas.openxmlformats.org/officeDocument/2006/relationships/image" Target="../media/image93.png"/><Relationship Id="rId85" Type="http://schemas.openxmlformats.org/officeDocument/2006/relationships/image" Target="../media/image66.png"/><Relationship Id="rId150" Type="http://schemas.openxmlformats.org/officeDocument/2006/relationships/customXml" Target="../ink/ink74.xml"/><Relationship Id="rId171" Type="http://schemas.openxmlformats.org/officeDocument/2006/relationships/image" Target="../media/image109.png"/><Relationship Id="rId192" Type="http://schemas.openxmlformats.org/officeDocument/2006/relationships/customXml" Target="../ink/ink95.xml"/><Relationship Id="rId206" Type="http://schemas.openxmlformats.org/officeDocument/2006/relationships/customXml" Target="../ink/ink102.xml"/><Relationship Id="rId227" Type="http://schemas.openxmlformats.org/officeDocument/2006/relationships/image" Target="../media/image137.png"/><Relationship Id="rId248" Type="http://schemas.openxmlformats.org/officeDocument/2006/relationships/customXml" Target="../ink/ink123.xml"/><Relationship Id="rId12" Type="http://schemas.openxmlformats.org/officeDocument/2006/relationships/customXml" Target="../ink/ink5.xml"/><Relationship Id="rId33" Type="http://schemas.openxmlformats.org/officeDocument/2006/relationships/image" Target="../media/image40.png"/><Relationship Id="rId108" Type="http://schemas.openxmlformats.org/officeDocument/2006/relationships/customXml" Target="../ink/ink53.xml"/><Relationship Id="rId129" Type="http://schemas.openxmlformats.org/officeDocument/2006/relationships/image" Target="../media/image88.png"/><Relationship Id="rId54" Type="http://schemas.openxmlformats.org/officeDocument/2006/relationships/customXml" Target="../ink/ink26.xml"/><Relationship Id="rId75" Type="http://schemas.openxmlformats.org/officeDocument/2006/relationships/image" Target="../media/image61.png"/><Relationship Id="rId96" Type="http://schemas.openxmlformats.org/officeDocument/2006/relationships/customXml" Target="../ink/ink47.xml"/><Relationship Id="rId140" Type="http://schemas.openxmlformats.org/officeDocument/2006/relationships/customXml" Target="../ink/ink69.xml"/><Relationship Id="rId161" Type="http://schemas.openxmlformats.org/officeDocument/2006/relationships/image" Target="../media/image104.png"/><Relationship Id="rId182" Type="http://schemas.openxmlformats.org/officeDocument/2006/relationships/customXml" Target="../ink/ink90.xml"/><Relationship Id="rId217" Type="http://schemas.openxmlformats.org/officeDocument/2006/relationships/image" Target="../media/image132.png"/><Relationship Id="rId6" Type="http://schemas.openxmlformats.org/officeDocument/2006/relationships/customXml" Target="../ink/ink2.xml"/><Relationship Id="rId238" Type="http://schemas.openxmlformats.org/officeDocument/2006/relationships/customXml" Target="../ink/ink118.xml"/><Relationship Id="rId23" Type="http://schemas.openxmlformats.org/officeDocument/2006/relationships/image" Target="../media/image35.png"/><Relationship Id="rId119" Type="http://schemas.openxmlformats.org/officeDocument/2006/relationships/image" Target="../media/image83.png"/><Relationship Id="rId44" Type="http://schemas.openxmlformats.org/officeDocument/2006/relationships/customXml" Target="../ink/ink21.xml"/><Relationship Id="rId65" Type="http://schemas.openxmlformats.org/officeDocument/2006/relationships/image" Target="../media/image56.png"/><Relationship Id="rId86" Type="http://schemas.openxmlformats.org/officeDocument/2006/relationships/customXml" Target="../ink/ink42.xml"/><Relationship Id="rId130" Type="http://schemas.openxmlformats.org/officeDocument/2006/relationships/customXml" Target="../ink/ink64.xml"/><Relationship Id="rId151" Type="http://schemas.openxmlformats.org/officeDocument/2006/relationships/image" Target="../media/image99.png"/><Relationship Id="rId172" Type="http://schemas.openxmlformats.org/officeDocument/2006/relationships/customXml" Target="../ink/ink85.xml"/><Relationship Id="rId193" Type="http://schemas.openxmlformats.org/officeDocument/2006/relationships/image" Target="../media/image120.png"/><Relationship Id="rId207" Type="http://schemas.openxmlformats.org/officeDocument/2006/relationships/image" Target="../media/image127.png"/><Relationship Id="rId228" Type="http://schemas.openxmlformats.org/officeDocument/2006/relationships/customXml" Target="../ink/ink113.xml"/><Relationship Id="rId249" Type="http://schemas.openxmlformats.org/officeDocument/2006/relationships/image" Target="../media/image148.png"/><Relationship Id="rId13" Type="http://schemas.openxmlformats.org/officeDocument/2006/relationships/image" Target="../media/image30.png"/><Relationship Id="rId109" Type="http://schemas.openxmlformats.org/officeDocument/2006/relationships/image" Target="../media/image78.png"/><Relationship Id="rId34" Type="http://schemas.openxmlformats.org/officeDocument/2006/relationships/customXml" Target="../ink/ink16.xml"/><Relationship Id="rId55" Type="http://schemas.openxmlformats.org/officeDocument/2006/relationships/image" Target="../media/image51.png"/><Relationship Id="rId76" Type="http://schemas.openxmlformats.org/officeDocument/2006/relationships/customXml" Target="../ink/ink37.xml"/><Relationship Id="rId97" Type="http://schemas.openxmlformats.org/officeDocument/2006/relationships/image" Target="../media/image72.png"/><Relationship Id="rId120" Type="http://schemas.openxmlformats.org/officeDocument/2006/relationships/customXml" Target="../ink/ink59.xml"/><Relationship Id="rId141" Type="http://schemas.openxmlformats.org/officeDocument/2006/relationships/image" Target="../media/image94.png"/><Relationship Id="rId7" Type="http://schemas.openxmlformats.org/officeDocument/2006/relationships/image" Target="../media/image27.png"/><Relationship Id="rId162" Type="http://schemas.openxmlformats.org/officeDocument/2006/relationships/customXml" Target="../ink/ink80.xml"/><Relationship Id="rId183" Type="http://schemas.openxmlformats.org/officeDocument/2006/relationships/image" Target="../media/image115.png"/><Relationship Id="rId218" Type="http://schemas.openxmlformats.org/officeDocument/2006/relationships/customXml" Target="../ink/ink108.xml"/><Relationship Id="rId239" Type="http://schemas.openxmlformats.org/officeDocument/2006/relationships/image" Target="../media/image143.png"/><Relationship Id="rId250" Type="http://schemas.openxmlformats.org/officeDocument/2006/relationships/customXml" Target="../ink/ink124.xml"/><Relationship Id="rId24" Type="http://schemas.openxmlformats.org/officeDocument/2006/relationships/customXml" Target="../ink/ink11.xml"/><Relationship Id="rId45" Type="http://schemas.openxmlformats.org/officeDocument/2006/relationships/image" Target="../media/image46.png"/><Relationship Id="rId66" Type="http://schemas.openxmlformats.org/officeDocument/2006/relationships/customXml" Target="../ink/ink32.xml"/><Relationship Id="rId87" Type="http://schemas.openxmlformats.org/officeDocument/2006/relationships/image" Target="../media/image67.png"/><Relationship Id="rId110" Type="http://schemas.openxmlformats.org/officeDocument/2006/relationships/customXml" Target="../ink/ink54.xml"/><Relationship Id="rId131" Type="http://schemas.openxmlformats.org/officeDocument/2006/relationships/image" Target="../media/image89.png"/><Relationship Id="rId152" Type="http://schemas.openxmlformats.org/officeDocument/2006/relationships/customXml" Target="../ink/ink75.xml"/><Relationship Id="rId173" Type="http://schemas.openxmlformats.org/officeDocument/2006/relationships/image" Target="../media/image110.png"/><Relationship Id="rId194" Type="http://schemas.openxmlformats.org/officeDocument/2006/relationships/customXml" Target="../ink/ink96.xml"/><Relationship Id="rId208" Type="http://schemas.openxmlformats.org/officeDocument/2006/relationships/customXml" Target="../ink/ink103.xml"/><Relationship Id="rId229" Type="http://schemas.openxmlformats.org/officeDocument/2006/relationships/image" Target="../media/image138.png"/><Relationship Id="rId240" Type="http://schemas.openxmlformats.org/officeDocument/2006/relationships/customXml" Target="../ink/ink119.xml"/><Relationship Id="rId14" Type="http://schemas.openxmlformats.org/officeDocument/2006/relationships/customXml" Target="../ink/ink6.xml"/><Relationship Id="rId35" Type="http://schemas.openxmlformats.org/officeDocument/2006/relationships/image" Target="../media/image41.png"/><Relationship Id="rId56" Type="http://schemas.openxmlformats.org/officeDocument/2006/relationships/customXml" Target="../ink/ink27.xml"/><Relationship Id="rId77" Type="http://schemas.openxmlformats.org/officeDocument/2006/relationships/image" Target="../media/image62.png"/><Relationship Id="rId100" Type="http://schemas.openxmlformats.org/officeDocument/2006/relationships/customXml" Target="../ink/ink49.xml"/><Relationship Id="rId8" Type="http://schemas.openxmlformats.org/officeDocument/2006/relationships/customXml" Target="../ink/ink3.xml"/><Relationship Id="rId98" Type="http://schemas.openxmlformats.org/officeDocument/2006/relationships/customXml" Target="../ink/ink48.xml"/><Relationship Id="rId121" Type="http://schemas.openxmlformats.org/officeDocument/2006/relationships/image" Target="../media/image84.png"/><Relationship Id="rId142" Type="http://schemas.openxmlformats.org/officeDocument/2006/relationships/customXml" Target="../ink/ink70.xml"/><Relationship Id="rId163" Type="http://schemas.openxmlformats.org/officeDocument/2006/relationships/image" Target="../media/image105.png"/><Relationship Id="rId184" Type="http://schemas.openxmlformats.org/officeDocument/2006/relationships/customXml" Target="../ink/ink91.xml"/><Relationship Id="rId219" Type="http://schemas.openxmlformats.org/officeDocument/2006/relationships/image" Target="../media/image133.png"/><Relationship Id="rId230" Type="http://schemas.openxmlformats.org/officeDocument/2006/relationships/customXml" Target="../ink/ink114.xml"/><Relationship Id="rId251" Type="http://schemas.openxmlformats.org/officeDocument/2006/relationships/image" Target="../media/image149.png"/><Relationship Id="rId25" Type="http://schemas.openxmlformats.org/officeDocument/2006/relationships/image" Target="../media/image36.png"/><Relationship Id="rId46" Type="http://schemas.openxmlformats.org/officeDocument/2006/relationships/customXml" Target="../ink/ink22.xml"/><Relationship Id="rId67" Type="http://schemas.openxmlformats.org/officeDocument/2006/relationships/image" Target="../media/image57.png"/><Relationship Id="rId88" Type="http://schemas.openxmlformats.org/officeDocument/2006/relationships/customXml" Target="../ink/ink43.xml"/><Relationship Id="rId111" Type="http://schemas.openxmlformats.org/officeDocument/2006/relationships/image" Target="../media/image79.png"/><Relationship Id="rId132" Type="http://schemas.openxmlformats.org/officeDocument/2006/relationships/customXml" Target="../ink/ink65.xml"/><Relationship Id="rId153" Type="http://schemas.openxmlformats.org/officeDocument/2006/relationships/image" Target="../media/image100.png"/><Relationship Id="rId174" Type="http://schemas.openxmlformats.org/officeDocument/2006/relationships/customXml" Target="../ink/ink86.xml"/><Relationship Id="rId195" Type="http://schemas.openxmlformats.org/officeDocument/2006/relationships/image" Target="../media/image121.png"/><Relationship Id="rId209" Type="http://schemas.openxmlformats.org/officeDocument/2006/relationships/image" Target="../media/image128.png"/><Relationship Id="rId220" Type="http://schemas.openxmlformats.org/officeDocument/2006/relationships/customXml" Target="../ink/ink109.xml"/><Relationship Id="rId241" Type="http://schemas.openxmlformats.org/officeDocument/2006/relationships/image" Target="../media/image144.png"/><Relationship Id="rId15" Type="http://schemas.openxmlformats.org/officeDocument/2006/relationships/image" Target="../media/image31.png"/><Relationship Id="rId36" Type="http://schemas.openxmlformats.org/officeDocument/2006/relationships/customXml" Target="../ink/ink17.xml"/><Relationship Id="rId57" Type="http://schemas.openxmlformats.org/officeDocument/2006/relationships/image" Target="../media/image52.png"/><Relationship Id="rId78" Type="http://schemas.openxmlformats.org/officeDocument/2006/relationships/customXml" Target="../ink/ink38.xml"/><Relationship Id="rId99" Type="http://schemas.openxmlformats.org/officeDocument/2006/relationships/image" Target="../media/image73.png"/><Relationship Id="rId101" Type="http://schemas.openxmlformats.org/officeDocument/2006/relationships/image" Target="../media/image74.png"/><Relationship Id="rId122" Type="http://schemas.openxmlformats.org/officeDocument/2006/relationships/customXml" Target="../ink/ink60.xml"/><Relationship Id="rId143" Type="http://schemas.openxmlformats.org/officeDocument/2006/relationships/image" Target="../media/image95.png"/><Relationship Id="rId164" Type="http://schemas.openxmlformats.org/officeDocument/2006/relationships/customXml" Target="../ink/ink81.xml"/><Relationship Id="rId185" Type="http://schemas.openxmlformats.org/officeDocument/2006/relationships/image" Target="../media/image116.png"/><Relationship Id="rId9" Type="http://schemas.openxmlformats.org/officeDocument/2006/relationships/image" Target="../media/image28.png"/><Relationship Id="rId210" Type="http://schemas.openxmlformats.org/officeDocument/2006/relationships/customXml" Target="../ink/ink104.xml"/><Relationship Id="rId26" Type="http://schemas.openxmlformats.org/officeDocument/2006/relationships/customXml" Target="../ink/ink12.xml"/><Relationship Id="rId231" Type="http://schemas.openxmlformats.org/officeDocument/2006/relationships/image" Target="../media/image139.png"/><Relationship Id="rId252" Type="http://schemas.openxmlformats.org/officeDocument/2006/relationships/customXml" Target="../ink/ink125.xml"/><Relationship Id="rId47" Type="http://schemas.openxmlformats.org/officeDocument/2006/relationships/image" Target="../media/image47.png"/><Relationship Id="rId68" Type="http://schemas.openxmlformats.org/officeDocument/2006/relationships/customXml" Target="../ink/ink33.xml"/><Relationship Id="rId89" Type="http://schemas.openxmlformats.org/officeDocument/2006/relationships/image" Target="../media/image68.png"/><Relationship Id="rId112" Type="http://schemas.openxmlformats.org/officeDocument/2006/relationships/customXml" Target="../ink/ink55.xml"/><Relationship Id="rId133" Type="http://schemas.openxmlformats.org/officeDocument/2006/relationships/image" Target="../media/image90.png"/><Relationship Id="rId154" Type="http://schemas.openxmlformats.org/officeDocument/2006/relationships/customXml" Target="../ink/ink76.xml"/><Relationship Id="rId175" Type="http://schemas.openxmlformats.org/officeDocument/2006/relationships/image" Target="../media/image111.png"/><Relationship Id="rId196" Type="http://schemas.openxmlformats.org/officeDocument/2006/relationships/customXml" Target="../ink/ink97.xml"/><Relationship Id="rId200" Type="http://schemas.openxmlformats.org/officeDocument/2006/relationships/customXml" Target="../ink/ink99.xml"/><Relationship Id="rId16" Type="http://schemas.openxmlformats.org/officeDocument/2006/relationships/customXml" Target="../ink/ink7.xml"/><Relationship Id="rId221" Type="http://schemas.openxmlformats.org/officeDocument/2006/relationships/image" Target="../media/image134.png"/><Relationship Id="rId242" Type="http://schemas.openxmlformats.org/officeDocument/2006/relationships/customXml" Target="../ink/ink120.xml"/><Relationship Id="rId37" Type="http://schemas.openxmlformats.org/officeDocument/2006/relationships/image" Target="../media/image42.png"/><Relationship Id="rId58" Type="http://schemas.openxmlformats.org/officeDocument/2006/relationships/customXml" Target="../ink/ink28.xml"/><Relationship Id="rId79" Type="http://schemas.openxmlformats.org/officeDocument/2006/relationships/image" Target="../media/image63.png"/><Relationship Id="rId102" Type="http://schemas.openxmlformats.org/officeDocument/2006/relationships/customXml" Target="../ink/ink50.xml"/><Relationship Id="rId123" Type="http://schemas.openxmlformats.org/officeDocument/2006/relationships/image" Target="../media/image85.png"/><Relationship Id="rId144" Type="http://schemas.openxmlformats.org/officeDocument/2006/relationships/customXml" Target="../ink/ink71.xml"/><Relationship Id="rId90" Type="http://schemas.openxmlformats.org/officeDocument/2006/relationships/customXml" Target="../ink/ink44.xml"/><Relationship Id="rId165" Type="http://schemas.openxmlformats.org/officeDocument/2006/relationships/image" Target="../media/image106.png"/><Relationship Id="rId186" Type="http://schemas.openxmlformats.org/officeDocument/2006/relationships/customXml" Target="../ink/ink92.xml"/><Relationship Id="rId211" Type="http://schemas.openxmlformats.org/officeDocument/2006/relationships/image" Target="../media/image129.png"/><Relationship Id="rId232" Type="http://schemas.openxmlformats.org/officeDocument/2006/relationships/customXml" Target="../ink/ink115.xml"/><Relationship Id="rId253" Type="http://schemas.openxmlformats.org/officeDocument/2006/relationships/image" Target="../media/image150.png"/><Relationship Id="rId27" Type="http://schemas.openxmlformats.org/officeDocument/2006/relationships/image" Target="../media/image37.png"/><Relationship Id="rId48" Type="http://schemas.openxmlformats.org/officeDocument/2006/relationships/customXml" Target="../ink/ink23.xml"/><Relationship Id="rId69" Type="http://schemas.openxmlformats.org/officeDocument/2006/relationships/image" Target="../media/image58.png"/><Relationship Id="rId113" Type="http://schemas.openxmlformats.org/officeDocument/2006/relationships/image" Target="../media/image80.png"/><Relationship Id="rId134" Type="http://schemas.openxmlformats.org/officeDocument/2006/relationships/customXml" Target="../ink/ink66.xml"/><Relationship Id="rId80" Type="http://schemas.openxmlformats.org/officeDocument/2006/relationships/customXml" Target="../ink/ink39.xml"/><Relationship Id="rId155" Type="http://schemas.openxmlformats.org/officeDocument/2006/relationships/image" Target="../media/image101.png"/><Relationship Id="rId176" Type="http://schemas.openxmlformats.org/officeDocument/2006/relationships/customXml" Target="../ink/ink87.xml"/><Relationship Id="rId197" Type="http://schemas.openxmlformats.org/officeDocument/2006/relationships/image" Target="../media/image122.png"/><Relationship Id="rId201" Type="http://schemas.openxmlformats.org/officeDocument/2006/relationships/image" Target="../media/image124.png"/><Relationship Id="rId222" Type="http://schemas.openxmlformats.org/officeDocument/2006/relationships/customXml" Target="../ink/ink110.xml"/><Relationship Id="rId243" Type="http://schemas.openxmlformats.org/officeDocument/2006/relationships/image" Target="../media/image145.png"/><Relationship Id="rId17" Type="http://schemas.openxmlformats.org/officeDocument/2006/relationships/image" Target="../media/image32.png"/><Relationship Id="rId38" Type="http://schemas.openxmlformats.org/officeDocument/2006/relationships/customXml" Target="../ink/ink18.xml"/><Relationship Id="rId59" Type="http://schemas.openxmlformats.org/officeDocument/2006/relationships/image" Target="../media/image53.png"/><Relationship Id="rId103" Type="http://schemas.openxmlformats.org/officeDocument/2006/relationships/image" Target="../media/image75.png"/><Relationship Id="rId124" Type="http://schemas.openxmlformats.org/officeDocument/2006/relationships/customXml" Target="../ink/ink61.xml"/><Relationship Id="rId70" Type="http://schemas.openxmlformats.org/officeDocument/2006/relationships/customXml" Target="../ink/ink34.xml"/><Relationship Id="rId91" Type="http://schemas.openxmlformats.org/officeDocument/2006/relationships/image" Target="../media/image69.png"/><Relationship Id="rId145" Type="http://schemas.openxmlformats.org/officeDocument/2006/relationships/image" Target="../media/image96.png"/><Relationship Id="rId166" Type="http://schemas.openxmlformats.org/officeDocument/2006/relationships/customXml" Target="../ink/ink82.xml"/><Relationship Id="rId187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05.xml"/><Relationship Id="rId233" Type="http://schemas.openxmlformats.org/officeDocument/2006/relationships/image" Target="../media/image140.png"/><Relationship Id="rId254" Type="http://schemas.openxmlformats.org/officeDocument/2006/relationships/customXml" Target="../ink/ink126.xml"/><Relationship Id="rId28" Type="http://schemas.openxmlformats.org/officeDocument/2006/relationships/customXml" Target="../ink/ink13.xml"/><Relationship Id="rId49" Type="http://schemas.openxmlformats.org/officeDocument/2006/relationships/image" Target="../media/image48.png"/><Relationship Id="rId114" Type="http://schemas.openxmlformats.org/officeDocument/2006/relationships/customXml" Target="../ink/ink56.xml"/><Relationship Id="rId60" Type="http://schemas.openxmlformats.org/officeDocument/2006/relationships/customXml" Target="../ink/ink29.xml"/><Relationship Id="rId81" Type="http://schemas.openxmlformats.org/officeDocument/2006/relationships/image" Target="../media/image64.png"/><Relationship Id="rId135" Type="http://schemas.openxmlformats.org/officeDocument/2006/relationships/image" Target="../media/image91.png"/><Relationship Id="rId156" Type="http://schemas.openxmlformats.org/officeDocument/2006/relationships/customXml" Target="../ink/ink77.xml"/><Relationship Id="rId177" Type="http://schemas.openxmlformats.org/officeDocument/2006/relationships/image" Target="../media/image112.png"/><Relationship Id="rId198" Type="http://schemas.openxmlformats.org/officeDocument/2006/relationships/customXml" Target="../ink/ink98.xml"/><Relationship Id="rId202" Type="http://schemas.openxmlformats.org/officeDocument/2006/relationships/customXml" Target="../ink/ink100.xml"/><Relationship Id="rId223" Type="http://schemas.openxmlformats.org/officeDocument/2006/relationships/image" Target="../media/image135.png"/><Relationship Id="rId244" Type="http://schemas.openxmlformats.org/officeDocument/2006/relationships/customXml" Target="../ink/ink121.xml"/><Relationship Id="rId18" Type="http://schemas.openxmlformats.org/officeDocument/2006/relationships/customXml" Target="../ink/ink8.xml"/><Relationship Id="rId39" Type="http://schemas.openxmlformats.org/officeDocument/2006/relationships/image" Target="../media/image43.png"/><Relationship Id="rId50" Type="http://schemas.openxmlformats.org/officeDocument/2006/relationships/customXml" Target="../ink/ink24.xml"/><Relationship Id="rId104" Type="http://schemas.openxmlformats.org/officeDocument/2006/relationships/customXml" Target="../ink/ink51.xml"/><Relationship Id="rId125" Type="http://schemas.openxmlformats.org/officeDocument/2006/relationships/image" Target="../media/image86.png"/><Relationship Id="rId146" Type="http://schemas.openxmlformats.org/officeDocument/2006/relationships/customXml" Target="../ink/ink72.xml"/><Relationship Id="rId167" Type="http://schemas.openxmlformats.org/officeDocument/2006/relationships/image" Target="../media/image107.png"/><Relationship Id="rId188" Type="http://schemas.openxmlformats.org/officeDocument/2006/relationships/customXml" Target="../ink/ink93.xml"/><Relationship Id="rId71" Type="http://schemas.openxmlformats.org/officeDocument/2006/relationships/image" Target="../media/image59.png"/><Relationship Id="rId92" Type="http://schemas.openxmlformats.org/officeDocument/2006/relationships/customXml" Target="../ink/ink45.xml"/><Relationship Id="rId213" Type="http://schemas.openxmlformats.org/officeDocument/2006/relationships/image" Target="../media/image130.png"/><Relationship Id="rId234" Type="http://schemas.openxmlformats.org/officeDocument/2006/relationships/customXml" Target="../ink/ink116.xml"/><Relationship Id="rId2" Type="http://schemas.openxmlformats.org/officeDocument/2006/relationships/image" Target="../media/image2.png"/><Relationship Id="rId29" Type="http://schemas.openxmlformats.org/officeDocument/2006/relationships/image" Target="../media/image38.png"/><Relationship Id="rId255" Type="http://schemas.openxmlformats.org/officeDocument/2006/relationships/image" Target="../media/image151.png"/><Relationship Id="rId40" Type="http://schemas.openxmlformats.org/officeDocument/2006/relationships/customXml" Target="../ink/ink19.xml"/><Relationship Id="rId115" Type="http://schemas.openxmlformats.org/officeDocument/2006/relationships/image" Target="../media/image81.png"/><Relationship Id="rId136" Type="http://schemas.openxmlformats.org/officeDocument/2006/relationships/customXml" Target="../ink/ink67.xml"/><Relationship Id="rId157" Type="http://schemas.openxmlformats.org/officeDocument/2006/relationships/image" Target="../media/image102.png"/><Relationship Id="rId178" Type="http://schemas.openxmlformats.org/officeDocument/2006/relationships/customXml" Target="../ink/ink88.xml"/><Relationship Id="rId61" Type="http://schemas.openxmlformats.org/officeDocument/2006/relationships/image" Target="../media/image54.png"/><Relationship Id="rId82" Type="http://schemas.openxmlformats.org/officeDocument/2006/relationships/customXml" Target="../ink/ink40.xml"/><Relationship Id="rId199" Type="http://schemas.openxmlformats.org/officeDocument/2006/relationships/image" Target="../media/image123.png"/><Relationship Id="rId203" Type="http://schemas.openxmlformats.org/officeDocument/2006/relationships/image" Target="../media/image125.png"/><Relationship Id="rId19" Type="http://schemas.openxmlformats.org/officeDocument/2006/relationships/image" Target="../media/image33.png"/><Relationship Id="rId224" Type="http://schemas.openxmlformats.org/officeDocument/2006/relationships/customXml" Target="../ink/ink111.xml"/><Relationship Id="rId245" Type="http://schemas.openxmlformats.org/officeDocument/2006/relationships/image" Target="../media/image146.png"/><Relationship Id="rId30" Type="http://schemas.openxmlformats.org/officeDocument/2006/relationships/customXml" Target="../ink/ink14.xml"/><Relationship Id="rId105" Type="http://schemas.openxmlformats.org/officeDocument/2006/relationships/image" Target="../media/image76.png"/><Relationship Id="rId126" Type="http://schemas.openxmlformats.org/officeDocument/2006/relationships/customXml" Target="../ink/ink62.xml"/><Relationship Id="rId147" Type="http://schemas.openxmlformats.org/officeDocument/2006/relationships/image" Target="../media/image97.png"/><Relationship Id="rId168" Type="http://schemas.openxmlformats.org/officeDocument/2006/relationships/customXml" Target="../ink/ink83.xml"/><Relationship Id="rId51" Type="http://schemas.openxmlformats.org/officeDocument/2006/relationships/image" Target="../media/image49.png"/><Relationship Id="rId72" Type="http://schemas.openxmlformats.org/officeDocument/2006/relationships/customXml" Target="../ink/ink35.xml"/><Relationship Id="rId93" Type="http://schemas.openxmlformats.org/officeDocument/2006/relationships/image" Target="../media/image70.png"/><Relationship Id="rId189" Type="http://schemas.openxmlformats.org/officeDocument/2006/relationships/image" Target="../media/image118.png"/><Relationship Id="rId3" Type="http://schemas.openxmlformats.org/officeDocument/2006/relationships/image" Target="../media/image25.png"/><Relationship Id="rId214" Type="http://schemas.openxmlformats.org/officeDocument/2006/relationships/customXml" Target="../ink/ink106.xml"/><Relationship Id="rId235" Type="http://schemas.openxmlformats.org/officeDocument/2006/relationships/image" Target="../media/image141.png"/><Relationship Id="rId256" Type="http://schemas.openxmlformats.org/officeDocument/2006/relationships/customXml" Target="../ink/ink127.xml"/><Relationship Id="rId116" Type="http://schemas.openxmlformats.org/officeDocument/2006/relationships/customXml" Target="../ink/ink57.xml"/><Relationship Id="rId137" Type="http://schemas.openxmlformats.org/officeDocument/2006/relationships/image" Target="../media/image92.png"/><Relationship Id="rId158" Type="http://schemas.openxmlformats.org/officeDocument/2006/relationships/customXml" Target="../ink/ink78.xml"/><Relationship Id="rId20" Type="http://schemas.openxmlformats.org/officeDocument/2006/relationships/customXml" Target="../ink/ink9.xml"/><Relationship Id="rId41" Type="http://schemas.openxmlformats.org/officeDocument/2006/relationships/image" Target="../media/image44.png"/><Relationship Id="rId62" Type="http://schemas.openxmlformats.org/officeDocument/2006/relationships/customXml" Target="../ink/ink30.xml"/><Relationship Id="rId83" Type="http://schemas.openxmlformats.org/officeDocument/2006/relationships/image" Target="../media/image65.png"/><Relationship Id="rId179" Type="http://schemas.openxmlformats.org/officeDocument/2006/relationships/image" Target="../media/image113.png"/><Relationship Id="rId190" Type="http://schemas.openxmlformats.org/officeDocument/2006/relationships/customXml" Target="../ink/ink94.xml"/><Relationship Id="rId204" Type="http://schemas.openxmlformats.org/officeDocument/2006/relationships/customXml" Target="../ink/ink101.xml"/><Relationship Id="rId225" Type="http://schemas.openxmlformats.org/officeDocument/2006/relationships/image" Target="../media/image136.png"/><Relationship Id="rId246" Type="http://schemas.openxmlformats.org/officeDocument/2006/relationships/customXml" Target="../ink/ink122.xml"/><Relationship Id="rId106" Type="http://schemas.openxmlformats.org/officeDocument/2006/relationships/customXml" Target="../ink/ink52.xml"/><Relationship Id="rId127" Type="http://schemas.openxmlformats.org/officeDocument/2006/relationships/image" Target="../media/image87.png"/><Relationship Id="rId10" Type="http://schemas.openxmlformats.org/officeDocument/2006/relationships/customXml" Target="../ink/ink4.xml"/><Relationship Id="rId31" Type="http://schemas.openxmlformats.org/officeDocument/2006/relationships/image" Target="../media/image39.png"/><Relationship Id="rId52" Type="http://schemas.openxmlformats.org/officeDocument/2006/relationships/customXml" Target="../ink/ink25.xml"/><Relationship Id="rId73" Type="http://schemas.openxmlformats.org/officeDocument/2006/relationships/image" Target="../media/image60.png"/><Relationship Id="rId94" Type="http://schemas.openxmlformats.org/officeDocument/2006/relationships/customXml" Target="../ink/ink46.xml"/><Relationship Id="rId148" Type="http://schemas.openxmlformats.org/officeDocument/2006/relationships/customXml" Target="../ink/ink73.xml"/><Relationship Id="rId169" Type="http://schemas.openxmlformats.org/officeDocument/2006/relationships/image" Target="../media/image108.png"/><Relationship Id="rId4" Type="http://schemas.openxmlformats.org/officeDocument/2006/relationships/customXml" Target="../ink/ink1.xml"/><Relationship Id="rId180" Type="http://schemas.openxmlformats.org/officeDocument/2006/relationships/customXml" Target="../ink/ink89.xml"/><Relationship Id="rId215" Type="http://schemas.openxmlformats.org/officeDocument/2006/relationships/image" Target="../media/image131.png"/><Relationship Id="rId236" Type="http://schemas.openxmlformats.org/officeDocument/2006/relationships/customXml" Target="../ink/ink117.xml"/><Relationship Id="rId257" Type="http://schemas.openxmlformats.org/officeDocument/2006/relationships/image" Target="../media/image15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vlcode/laravel-workshop/blob/main/section2/laravel_student/resources/views/form.blade.php" TargetMode="External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8/10/relationships/comments" Target="../comments/modernComment_10B_E4897A7A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EF792C0-71AA-2BE9-688B-DA23E016C19F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Overview of Laravel (30 minutes)</a:t>
            </a:r>
            <a:endParaRPr lang="en-US" dirty="0"/>
          </a:p>
        </p:txBody>
      </p:sp>
      <p:pic>
        <p:nvPicPr>
          <p:cNvPr id="1026" name="Picture 2" descr="What is Laravel? - Laravel News">
            <a:extLst>
              <a:ext uri="{FF2B5EF4-FFF2-40B4-BE49-F238E27FC236}">
                <a16:creationId xmlns:a16="http://schemas.microsoft.com/office/drawing/2014/main" id="{5CF5AB1D-7D6C-F77F-C41F-BF1405510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03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3A31E-C0EE-CAF6-60D9-61002E559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ravel - Wikipedia">
            <a:extLst>
              <a:ext uri="{FF2B5EF4-FFF2-40B4-BE49-F238E27FC236}">
                <a16:creationId xmlns:a16="http://schemas.microsoft.com/office/drawing/2014/main" id="{5069B162-1211-5FAB-779F-2A72A1633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04" y="101600"/>
            <a:ext cx="1016038" cy="105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56D6F2-E6AE-130F-E849-A009894A5C2D}"/>
              </a:ext>
            </a:extLst>
          </p:cNvPr>
          <p:cNvSpPr txBox="1"/>
          <p:nvPr/>
        </p:nvSpPr>
        <p:spPr>
          <a:xfrm>
            <a:off x="718123" y="1833490"/>
            <a:ext cx="9154160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Söhne"/>
              </a:rPr>
              <a:t>Download and Place </a:t>
            </a:r>
            <a:r>
              <a:rPr lang="en-US" sz="2000" b="1" dirty="0" err="1">
                <a:latin typeface="Söhne"/>
              </a:rPr>
              <a:t>register.php</a:t>
            </a:r>
            <a:r>
              <a:rPr lang="en-US" sz="2000" b="1" dirty="0">
                <a:latin typeface="Söhne"/>
              </a:rPr>
              <a:t> </a:t>
            </a:r>
            <a:r>
              <a:rPr lang="en-US" sz="2000" dirty="0">
                <a:latin typeface="Söhne"/>
              </a:rPr>
              <a:t>file in </a:t>
            </a:r>
            <a:r>
              <a:rPr lang="en-US" sz="2000" dirty="0" err="1">
                <a:latin typeface="Söhne"/>
              </a:rPr>
              <a:t>htdocs</a:t>
            </a:r>
            <a:r>
              <a:rPr lang="en-US" sz="2000" dirty="0">
                <a:latin typeface="Söhne"/>
              </a:rPr>
              <a:t>/</a:t>
            </a:r>
            <a:r>
              <a:rPr lang="en-US" sz="2000" dirty="0" err="1">
                <a:latin typeface="Söhne"/>
              </a:rPr>
              <a:t>php_student</a:t>
            </a:r>
            <a:endParaRPr lang="en-US" sz="2000" dirty="0"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Söhne"/>
              </a:rPr>
              <a:t>Open student folder in </a:t>
            </a:r>
            <a:r>
              <a:rPr lang="en-US" sz="2000" dirty="0" err="1">
                <a:latin typeface="Söhne"/>
              </a:rPr>
              <a:t>VScode</a:t>
            </a:r>
            <a:r>
              <a:rPr lang="en-US" sz="2000" dirty="0">
                <a:latin typeface="Söhne"/>
              </a:rPr>
              <a:t> and Update DB details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39C72A7-275B-279E-B412-6FAA1AD9ED1A}"/>
              </a:ext>
            </a:extLst>
          </p:cNvPr>
          <p:cNvSpPr/>
          <p:nvPr/>
        </p:nvSpPr>
        <p:spPr>
          <a:xfrm>
            <a:off x="2737517" y="101600"/>
            <a:ext cx="3707618" cy="129266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sz="5400" b="1" dirty="0">
                <a:latin typeface="Söhne"/>
              </a:rPr>
              <a:t>PHP Project </a:t>
            </a:r>
          </a:p>
          <a:p>
            <a:pPr algn="l"/>
            <a:r>
              <a:rPr lang="en-US" sz="2400" b="1" dirty="0">
                <a:latin typeface="Söhne"/>
              </a:rPr>
              <a:t>(without framework)</a:t>
            </a:r>
            <a:endParaRPr lang="en-US" sz="2400" b="0" i="0" dirty="0">
              <a:effectLst/>
              <a:latin typeface="Söhn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91FD78-6CBF-C586-3F63-0626760F4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87" y="3093109"/>
            <a:ext cx="5321413" cy="273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798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3A31E-C0EE-CAF6-60D9-61002E559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ravel - Wikipedia">
            <a:extLst>
              <a:ext uri="{FF2B5EF4-FFF2-40B4-BE49-F238E27FC236}">
                <a16:creationId xmlns:a16="http://schemas.microsoft.com/office/drawing/2014/main" id="{5069B162-1211-5FAB-779F-2A72A1633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04" y="101600"/>
            <a:ext cx="1016038" cy="105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56D6F2-E6AE-130F-E849-A009894A5C2D}"/>
              </a:ext>
            </a:extLst>
          </p:cNvPr>
          <p:cNvSpPr txBox="1"/>
          <p:nvPr/>
        </p:nvSpPr>
        <p:spPr>
          <a:xfrm>
            <a:off x="1578654" y="1623125"/>
            <a:ext cx="915416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Söhne"/>
              </a:rPr>
              <a:t>Open </a:t>
            </a:r>
            <a:r>
              <a:rPr lang="en-US" sz="2800" b="1" dirty="0">
                <a:latin typeface="Söhne"/>
              </a:rPr>
              <a:t>http://localhost/php_student/register.php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39C72A7-275B-279E-B412-6FAA1AD9ED1A}"/>
              </a:ext>
            </a:extLst>
          </p:cNvPr>
          <p:cNvSpPr/>
          <p:nvPr/>
        </p:nvSpPr>
        <p:spPr>
          <a:xfrm>
            <a:off x="2737517" y="101600"/>
            <a:ext cx="3707618" cy="129266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sz="5400" b="1" dirty="0">
                <a:latin typeface="Söhne"/>
              </a:rPr>
              <a:t>PHP Project </a:t>
            </a:r>
          </a:p>
          <a:p>
            <a:pPr algn="l"/>
            <a:r>
              <a:rPr lang="en-US" sz="2400" b="1" dirty="0">
                <a:latin typeface="Söhne"/>
              </a:rPr>
              <a:t>(without framework)</a:t>
            </a:r>
            <a:endParaRPr lang="en-US" sz="2400" b="0" i="0" dirty="0">
              <a:effectLst/>
              <a:latin typeface="Söhn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FFF627-6571-1484-3997-98A968273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994" y="2313632"/>
            <a:ext cx="7922647" cy="447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0430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3A31E-C0EE-CAF6-60D9-61002E559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ravel - Wikipedia">
            <a:extLst>
              <a:ext uri="{FF2B5EF4-FFF2-40B4-BE49-F238E27FC236}">
                <a16:creationId xmlns:a16="http://schemas.microsoft.com/office/drawing/2014/main" id="{5069B162-1211-5FAB-779F-2A72A1633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04" y="101600"/>
            <a:ext cx="1016038" cy="105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39C72A7-275B-279E-B412-6FAA1AD9ED1A}"/>
              </a:ext>
            </a:extLst>
          </p:cNvPr>
          <p:cNvSpPr/>
          <p:nvPr/>
        </p:nvSpPr>
        <p:spPr>
          <a:xfrm>
            <a:off x="2737517" y="101600"/>
            <a:ext cx="6571735" cy="129266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sz="5400" b="1" dirty="0">
                <a:latin typeface="Söhne"/>
              </a:rPr>
              <a:t>PHP Project </a:t>
            </a:r>
            <a:r>
              <a:rPr lang="en-US" sz="5400" b="1" dirty="0">
                <a:solidFill>
                  <a:srgbClr val="FF0000"/>
                </a:solidFill>
                <a:latin typeface="Söhne"/>
              </a:rPr>
              <a:t>Problems</a:t>
            </a:r>
            <a:r>
              <a:rPr lang="en-US" sz="5400" b="1" dirty="0">
                <a:latin typeface="Söhne"/>
              </a:rPr>
              <a:t> </a:t>
            </a:r>
          </a:p>
          <a:p>
            <a:pPr algn="l"/>
            <a:r>
              <a:rPr lang="en-US" sz="2400" b="1" dirty="0">
                <a:latin typeface="Söhne"/>
              </a:rPr>
              <a:t>(without framework)</a:t>
            </a:r>
            <a:endParaRPr lang="en-US" sz="2400" b="0" i="0" dirty="0">
              <a:effectLst/>
              <a:latin typeface="Söhn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1FB5C2-816F-E609-86DB-A2B2CF41EE3F}"/>
              </a:ext>
            </a:extLst>
          </p:cNvPr>
          <p:cNvSpPr txBox="1"/>
          <p:nvPr/>
        </p:nvSpPr>
        <p:spPr>
          <a:xfrm>
            <a:off x="2417736" y="2185261"/>
            <a:ext cx="740920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Difficulty in Managing View and Function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Writing SQL queries for database operations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Submit Data From Outside for Hacking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Exposing Database  Credentials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Security   </a:t>
            </a:r>
          </a:p>
        </p:txBody>
      </p:sp>
    </p:spTree>
    <p:extLst>
      <p:ext uri="{BB962C8B-B14F-4D97-AF65-F5344CB8AC3E}">
        <p14:creationId xmlns:p14="http://schemas.microsoft.com/office/powerpoint/2010/main" val="31734724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EF792C0-71AA-2BE9-688B-DA23E016C19F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Overview of Laravel (30 minutes)</a:t>
            </a:r>
            <a:endParaRPr lang="en-US" dirty="0"/>
          </a:p>
        </p:txBody>
      </p:sp>
      <p:pic>
        <p:nvPicPr>
          <p:cNvPr id="1026" name="Picture 2" descr="What is Laravel? - Laravel News">
            <a:extLst>
              <a:ext uri="{FF2B5EF4-FFF2-40B4-BE49-F238E27FC236}">
                <a16:creationId xmlns:a16="http://schemas.microsoft.com/office/drawing/2014/main" id="{5CF5AB1D-7D6C-F77F-C41F-BF1405510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64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1D00D-5718-6B0C-7CE2-0C13E70BC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ravel - Wikipedia">
            <a:extLst>
              <a:ext uri="{FF2B5EF4-FFF2-40B4-BE49-F238E27FC236}">
                <a16:creationId xmlns:a16="http://schemas.microsoft.com/office/drawing/2014/main" id="{054EF219-5F59-174F-518A-B012FBDDA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04" y="101600"/>
            <a:ext cx="1016038" cy="105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7B9835-DE7F-0014-E8B1-505EEDB6D3C5}"/>
              </a:ext>
            </a:extLst>
          </p:cNvPr>
          <p:cNvSpPr txBox="1"/>
          <p:nvPr/>
        </p:nvSpPr>
        <p:spPr>
          <a:xfrm>
            <a:off x="1656252" y="1747070"/>
            <a:ext cx="9154160" cy="2499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0" i="0" dirty="0">
                <a:effectLst/>
                <a:latin typeface="Söhne"/>
              </a:rPr>
              <a:t>PHP web application framework 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0" i="0" dirty="0">
                <a:effectLst/>
                <a:latin typeface="Söhne"/>
              </a:rPr>
              <a:t>Developed by Taylor </a:t>
            </a:r>
            <a:r>
              <a:rPr lang="en-US" sz="3600" b="0" i="0" dirty="0" err="1">
                <a:effectLst/>
                <a:latin typeface="Söhne"/>
              </a:rPr>
              <a:t>Otwell</a:t>
            </a:r>
            <a:r>
              <a:rPr lang="en-US" sz="3600" b="0" i="0" dirty="0">
                <a:effectLst/>
                <a:latin typeface="Söhne"/>
              </a:rPr>
              <a:t>, 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Söhne"/>
              </a:rPr>
              <a:t>I</a:t>
            </a:r>
            <a:r>
              <a:rPr lang="en-US" sz="3600" b="0" i="0" dirty="0">
                <a:effectLst/>
                <a:latin typeface="Söhne"/>
              </a:rPr>
              <a:t>t follows the MVC architectural pattern.</a:t>
            </a:r>
          </a:p>
        </p:txBody>
      </p:sp>
    </p:spTree>
    <p:extLst>
      <p:ext uri="{BB962C8B-B14F-4D97-AF65-F5344CB8AC3E}">
        <p14:creationId xmlns:p14="http://schemas.microsoft.com/office/powerpoint/2010/main" val="23137606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31570-1763-DEB1-59E3-00A7156D2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ravel - Wikipedia">
            <a:extLst>
              <a:ext uri="{FF2B5EF4-FFF2-40B4-BE49-F238E27FC236}">
                <a16:creationId xmlns:a16="http://schemas.microsoft.com/office/drawing/2014/main" id="{38ECB87F-D3F7-49DC-194A-4953939EA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04" y="101600"/>
            <a:ext cx="1016038" cy="105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3435DC-0F51-4816-F702-ECEA722DE7EC}"/>
              </a:ext>
            </a:extLst>
          </p:cNvPr>
          <p:cNvSpPr txBox="1"/>
          <p:nvPr/>
        </p:nvSpPr>
        <p:spPr>
          <a:xfrm>
            <a:off x="3159760" y="38429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dirty="0">
                <a:effectLst/>
                <a:latin typeface="Söhne"/>
              </a:rPr>
              <a:t>Model-View-Controller</a:t>
            </a:r>
            <a:endParaRPr lang="en-US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6E7BDA-20CE-7692-22BF-FF2C09D8F2D1}"/>
              </a:ext>
            </a:extLst>
          </p:cNvPr>
          <p:cNvSpPr/>
          <p:nvPr/>
        </p:nvSpPr>
        <p:spPr>
          <a:xfrm>
            <a:off x="1318412" y="2819486"/>
            <a:ext cx="3429000" cy="34239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highlight>
                  <a:srgbClr val="000000"/>
                </a:highlight>
              </a:rPr>
              <a:t>Webpage</a:t>
            </a: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1012C7-E815-9EED-4976-D16642AB4021}"/>
              </a:ext>
            </a:extLst>
          </p:cNvPr>
          <p:cNvSpPr txBox="1"/>
          <p:nvPr/>
        </p:nvSpPr>
        <p:spPr>
          <a:xfrm>
            <a:off x="2484352" y="3196758"/>
            <a:ext cx="2062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Database 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8EBC4-0D4F-7ADF-5AAE-A46D04DF97BE}"/>
              </a:ext>
            </a:extLst>
          </p:cNvPr>
          <p:cNvSpPr txBox="1"/>
          <p:nvPr/>
        </p:nvSpPr>
        <p:spPr>
          <a:xfrm>
            <a:off x="1570533" y="5236309"/>
            <a:ext cx="1725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Design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F7BFD8-30DC-F9B6-FEFC-45BF481D4739}"/>
              </a:ext>
            </a:extLst>
          </p:cNvPr>
          <p:cNvSpPr txBox="1"/>
          <p:nvPr/>
        </p:nvSpPr>
        <p:spPr>
          <a:xfrm>
            <a:off x="1318412" y="3907888"/>
            <a:ext cx="204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Function  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FE8BEF-B569-4069-2F38-798C264BB02E}"/>
              </a:ext>
            </a:extLst>
          </p:cNvPr>
          <p:cNvSpPr/>
          <p:nvPr/>
        </p:nvSpPr>
        <p:spPr>
          <a:xfrm>
            <a:off x="6675122" y="2854960"/>
            <a:ext cx="3698238" cy="34239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Webpage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457EFE-8744-6E52-19E0-7CEA48CD25B9}"/>
              </a:ext>
            </a:extLst>
          </p:cNvPr>
          <p:cNvSpPr/>
          <p:nvPr/>
        </p:nvSpPr>
        <p:spPr>
          <a:xfrm>
            <a:off x="6868160" y="3007360"/>
            <a:ext cx="3159760" cy="6063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(database code)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5EC3DF-16D6-596C-DA9C-B204647ECD8D}"/>
              </a:ext>
            </a:extLst>
          </p:cNvPr>
          <p:cNvSpPr/>
          <p:nvPr/>
        </p:nvSpPr>
        <p:spPr>
          <a:xfrm>
            <a:off x="6954522" y="4754880"/>
            <a:ext cx="3073398" cy="6063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 (function code 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521EED-E7D6-FE42-663B-7824078E80EC}"/>
              </a:ext>
            </a:extLst>
          </p:cNvPr>
          <p:cNvSpPr/>
          <p:nvPr/>
        </p:nvSpPr>
        <p:spPr>
          <a:xfrm>
            <a:off x="6954522" y="5513586"/>
            <a:ext cx="3073398" cy="6063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 (design code )</a:t>
            </a:r>
          </a:p>
        </p:txBody>
      </p:sp>
    </p:spTree>
    <p:extLst>
      <p:ext uri="{BB962C8B-B14F-4D97-AF65-F5344CB8AC3E}">
        <p14:creationId xmlns:p14="http://schemas.microsoft.com/office/powerpoint/2010/main" val="29068872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9" grpId="0"/>
      <p:bldP spid="10" grpId="0" animBg="1"/>
      <p:bldP spid="14" grpId="0" animBg="1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CAACD-BB50-9EC6-1479-ED54A30C9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ravel - Wikipedia">
            <a:extLst>
              <a:ext uri="{FF2B5EF4-FFF2-40B4-BE49-F238E27FC236}">
                <a16:creationId xmlns:a16="http://schemas.microsoft.com/office/drawing/2014/main" id="{97D0A944-08AA-753C-F759-E95EE1CEB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04" y="101600"/>
            <a:ext cx="1016038" cy="105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7B5B8A-8A33-24B2-B067-2F37FE42149A}"/>
              </a:ext>
            </a:extLst>
          </p:cNvPr>
          <p:cNvSpPr txBox="1"/>
          <p:nvPr/>
        </p:nvSpPr>
        <p:spPr>
          <a:xfrm>
            <a:off x="1518920" y="1162090"/>
            <a:ext cx="9154160" cy="837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3600" i="0" dirty="0">
                <a:effectLst/>
                <a:latin typeface="Söhne"/>
              </a:rPr>
              <a:t>Eloquent ORM </a:t>
            </a:r>
            <a:r>
              <a:rPr lang="en-US" sz="3600" b="0" i="0" dirty="0">
                <a:effectLst/>
                <a:latin typeface="Söhne"/>
              </a:rPr>
              <a:t>for database interaction.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F310CC-F4F5-3ED3-A7AE-4817FC8FD489}"/>
              </a:ext>
            </a:extLst>
          </p:cNvPr>
          <p:cNvSpPr/>
          <p:nvPr/>
        </p:nvSpPr>
        <p:spPr>
          <a:xfrm>
            <a:off x="2737517" y="101600"/>
            <a:ext cx="62786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sz="5400" b="1" i="0" dirty="0">
                <a:effectLst/>
                <a:latin typeface="Söhne"/>
              </a:rPr>
              <a:t>Why Choose Laravel?</a:t>
            </a:r>
            <a:endParaRPr lang="en-US" sz="5400" b="0" i="0" dirty="0">
              <a:effectLst/>
              <a:latin typeface="Söhn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3D02D7-9AE0-CA78-0611-6E330E4E606B}"/>
              </a:ext>
            </a:extLst>
          </p:cNvPr>
          <p:cNvSpPr/>
          <p:nvPr/>
        </p:nvSpPr>
        <p:spPr>
          <a:xfrm>
            <a:off x="1163042" y="3694708"/>
            <a:ext cx="2794278" cy="164142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Laravel App</a:t>
            </a:r>
          </a:p>
          <a:p>
            <a:pPr algn="ctr"/>
            <a:endParaRPr lang="en-US" sz="36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9051222-9E39-18B3-9780-B154ED732CA8}"/>
              </a:ext>
            </a:extLst>
          </p:cNvPr>
          <p:cNvGrpSpPr/>
          <p:nvPr/>
        </p:nvGrpSpPr>
        <p:grpSpPr>
          <a:xfrm>
            <a:off x="8331444" y="3381494"/>
            <a:ext cx="1772055" cy="2323968"/>
            <a:chOff x="8331444" y="3381494"/>
            <a:chExt cx="1772055" cy="23239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CAABD88-259B-9310-95E8-D710FF367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8331444" y="3381494"/>
              <a:ext cx="1772055" cy="213930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098B34C-E123-155B-D32C-FAE2EA2593BC}"/>
                </a:ext>
              </a:extLst>
            </p:cNvPr>
            <p:cNvSpPr txBox="1"/>
            <p:nvPr/>
          </p:nvSpPr>
          <p:spPr>
            <a:xfrm>
              <a:off x="8807952" y="5336130"/>
              <a:ext cx="1058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Database</a:t>
              </a: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3EA5FF-79AF-EA1F-0318-17FC8AAB7263}"/>
              </a:ext>
            </a:extLst>
          </p:cNvPr>
          <p:cNvCxnSpPr>
            <a:cxnSpLocks/>
            <a:stCxn id="6" idx="3"/>
            <a:endCxn id="9" idx="2"/>
          </p:cNvCxnSpPr>
          <p:nvPr/>
        </p:nvCxnSpPr>
        <p:spPr>
          <a:xfrm flipV="1">
            <a:off x="3957320" y="4502838"/>
            <a:ext cx="1394582" cy="125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EB90433-38C2-0058-8A91-AFCF3EB41FEB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6936862" y="4502838"/>
            <a:ext cx="14959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1701AD-2C17-7AFB-11C0-5AF1CEE218A4}"/>
              </a:ext>
            </a:extLst>
          </p:cNvPr>
          <p:cNvGrpSpPr/>
          <p:nvPr/>
        </p:nvGrpSpPr>
        <p:grpSpPr>
          <a:xfrm>
            <a:off x="5351902" y="3111189"/>
            <a:ext cx="3381330" cy="2068936"/>
            <a:chOff x="5351902" y="3111189"/>
            <a:chExt cx="3381330" cy="206893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E51E492-71F7-BA6C-4491-F62AAEBCF6B3}"/>
                </a:ext>
              </a:extLst>
            </p:cNvPr>
            <p:cNvSpPr/>
            <p:nvPr/>
          </p:nvSpPr>
          <p:spPr>
            <a:xfrm>
              <a:off x="5351902" y="3825551"/>
              <a:ext cx="1584960" cy="13545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Eloquent ORM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0860037-F781-5932-D55C-4B47B8436C40}"/>
                </a:ext>
              </a:extLst>
            </p:cNvPr>
            <p:cNvSpPr txBox="1"/>
            <p:nvPr/>
          </p:nvSpPr>
          <p:spPr>
            <a:xfrm>
              <a:off x="6144382" y="3111189"/>
              <a:ext cx="2588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Maps objects to database</a:t>
              </a: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F94E981D-D220-56C8-DB78-5676AEC5532A}"/>
              </a:ext>
            </a:extLst>
          </p:cNvPr>
          <p:cNvSpPr/>
          <p:nvPr/>
        </p:nvSpPr>
        <p:spPr>
          <a:xfrm>
            <a:off x="1326520" y="4629280"/>
            <a:ext cx="1034683" cy="67728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 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821237F-7694-E089-328D-5D37B9D1DCB4}"/>
              </a:ext>
            </a:extLst>
          </p:cNvPr>
          <p:cNvSpPr/>
          <p:nvPr/>
        </p:nvSpPr>
        <p:spPr>
          <a:xfrm>
            <a:off x="2721102" y="4629280"/>
            <a:ext cx="1109218" cy="67907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 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5310BA-F54A-1857-0001-2B8861F59651}"/>
              </a:ext>
            </a:extLst>
          </p:cNvPr>
          <p:cNvSpPr txBox="1"/>
          <p:nvPr/>
        </p:nvSpPr>
        <p:spPr>
          <a:xfrm>
            <a:off x="1518920" y="2167346"/>
            <a:ext cx="6733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ORM stands Object Relational Mapping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E06700-F308-8392-A89F-DE859D192486}"/>
              </a:ext>
            </a:extLst>
          </p:cNvPr>
          <p:cNvSpPr txBox="1"/>
          <p:nvPr/>
        </p:nvSpPr>
        <p:spPr>
          <a:xfrm>
            <a:off x="5679440" y="5392010"/>
            <a:ext cx="2817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No complex SQL queries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0F0D78-E010-427F-38E8-4BEF97EE4FA7}"/>
              </a:ext>
            </a:extLst>
          </p:cNvPr>
          <p:cNvSpPr txBox="1"/>
          <p:nvPr/>
        </p:nvSpPr>
        <p:spPr>
          <a:xfrm>
            <a:off x="5679440" y="5705462"/>
            <a:ext cx="3103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Different Database Support</a:t>
            </a:r>
          </a:p>
        </p:txBody>
      </p:sp>
    </p:spTree>
    <p:extLst>
      <p:ext uri="{BB962C8B-B14F-4D97-AF65-F5344CB8AC3E}">
        <p14:creationId xmlns:p14="http://schemas.microsoft.com/office/powerpoint/2010/main" val="33722722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animBg="1"/>
      <p:bldP spid="25" grpId="0" animBg="1"/>
      <p:bldP spid="26" grpId="0" animBg="1"/>
      <p:bldP spid="29" grpId="0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F6AA4-C5BB-0836-B262-D04FD59E4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ravel - Wikipedia">
            <a:extLst>
              <a:ext uri="{FF2B5EF4-FFF2-40B4-BE49-F238E27FC236}">
                <a16:creationId xmlns:a16="http://schemas.microsoft.com/office/drawing/2014/main" id="{49B22633-AFDC-A4A7-1B09-C0EAA6C5E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04" y="101600"/>
            <a:ext cx="1016038" cy="105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B1FA68-F100-738D-1DB3-4FD04A8FF02B}"/>
              </a:ext>
            </a:extLst>
          </p:cNvPr>
          <p:cNvSpPr txBox="1"/>
          <p:nvPr/>
        </p:nvSpPr>
        <p:spPr>
          <a:xfrm>
            <a:off x="1518920" y="1853476"/>
            <a:ext cx="9154160" cy="837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3600" b="0" i="0" dirty="0">
                <a:effectLst/>
                <a:latin typeface="Söhne"/>
              </a:rPr>
              <a:t>Blade templating engine for efficient views.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ABD54D-8ACF-D325-5B86-078373747186}"/>
              </a:ext>
            </a:extLst>
          </p:cNvPr>
          <p:cNvSpPr/>
          <p:nvPr/>
        </p:nvSpPr>
        <p:spPr>
          <a:xfrm>
            <a:off x="2737517" y="101600"/>
            <a:ext cx="62786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sz="5400" b="1" i="0" dirty="0">
                <a:effectLst/>
                <a:latin typeface="Söhne"/>
              </a:rPr>
              <a:t>Why Choose Laravel?</a:t>
            </a:r>
            <a:endParaRPr lang="en-US" sz="5400" b="0" i="0" dirty="0">
              <a:effectLst/>
              <a:latin typeface="Söhn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C7504C-E4FE-9094-4266-4B70533D4243}"/>
              </a:ext>
            </a:extLst>
          </p:cNvPr>
          <p:cNvSpPr/>
          <p:nvPr/>
        </p:nvSpPr>
        <p:spPr>
          <a:xfrm>
            <a:off x="1381760" y="3027680"/>
            <a:ext cx="3180080" cy="28143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Layout 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44051-88EE-98D2-33A3-CC91F72082B6}"/>
              </a:ext>
            </a:extLst>
          </p:cNvPr>
          <p:cNvSpPr/>
          <p:nvPr/>
        </p:nvSpPr>
        <p:spPr>
          <a:xfrm>
            <a:off x="5638800" y="3017520"/>
            <a:ext cx="2997200" cy="28143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Home  Page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71137A-8BE6-83F9-6CBC-185AA9D6052A}"/>
              </a:ext>
            </a:extLst>
          </p:cNvPr>
          <p:cNvSpPr/>
          <p:nvPr/>
        </p:nvSpPr>
        <p:spPr>
          <a:xfrm>
            <a:off x="1869440" y="3728720"/>
            <a:ext cx="2397760" cy="70104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Section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3A8807-9F4E-33B0-5AC0-1BD09B0CE620}"/>
              </a:ext>
            </a:extLst>
          </p:cNvPr>
          <p:cNvSpPr/>
          <p:nvPr/>
        </p:nvSpPr>
        <p:spPr>
          <a:xfrm>
            <a:off x="1869440" y="4746171"/>
            <a:ext cx="2397760" cy="70104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Section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93AAF7-5C63-C603-168D-C66DF25068D6}"/>
              </a:ext>
            </a:extLst>
          </p:cNvPr>
          <p:cNvSpPr/>
          <p:nvPr/>
        </p:nvSpPr>
        <p:spPr>
          <a:xfrm>
            <a:off x="5938520" y="3718560"/>
            <a:ext cx="2397760" cy="70104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Menu links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222980-B09F-C046-7E0E-33B8E7B83018}"/>
              </a:ext>
            </a:extLst>
          </p:cNvPr>
          <p:cNvSpPr/>
          <p:nvPr/>
        </p:nvSpPr>
        <p:spPr>
          <a:xfrm>
            <a:off x="5938520" y="4736011"/>
            <a:ext cx="2397760" cy="70104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Articles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9E3716-8B9A-E3BB-F257-7BA0A86EA202}"/>
              </a:ext>
            </a:extLst>
          </p:cNvPr>
          <p:cNvSpPr/>
          <p:nvPr/>
        </p:nvSpPr>
        <p:spPr>
          <a:xfrm>
            <a:off x="8721519" y="3012440"/>
            <a:ext cx="2997200" cy="28143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Contact  Page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59CA9D-B8A5-5312-4D35-EBDD21D4B820}"/>
              </a:ext>
            </a:extLst>
          </p:cNvPr>
          <p:cNvSpPr/>
          <p:nvPr/>
        </p:nvSpPr>
        <p:spPr>
          <a:xfrm>
            <a:off x="9021239" y="3713480"/>
            <a:ext cx="2397760" cy="70104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Advertisement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4B05DC-4A66-B29E-01B0-FA87E135ED9C}"/>
              </a:ext>
            </a:extLst>
          </p:cNvPr>
          <p:cNvSpPr/>
          <p:nvPr/>
        </p:nvSpPr>
        <p:spPr>
          <a:xfrm>
            <a:off x="9021239" y="4730931"/>
            <a:ext cx="2397760" cy="70104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Address Details</a:t>
            </a:r>
          </a:p>
        </p:txBody>
      </p:sp>
    </p:spTree>
    <p:extLst>
      <p:ext uri="{BB962C8B-B14F-4D97-AF65-F5344CB8AC3E}">
        <p14:creationId xmlns:p14="http://schemas.microsoft.com/office/powerpoint/2010/main" val="34329334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animBg="1"/>
      <p:bldP spid="6" grpId="0" animBg="1"/>
      <p:bldP spid="7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05D29-F31D-841B-E4FA-F31ED81A1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ravel - Wikipedia">
            <a:extLst>
              <a:ext uri="{FF2B5EF4-FFF2-40B4-BE49-F238E27FC236}">
                <a16:creationId xmlns:a16="http://schemas.microsoft.com/office/drawing/2014/main" id="{8D107F55-5982-6C95-FB16-90A98C859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04" y="101600"/>
            <a:ext cx="1016038" cy="105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573324-6628-7379-B76B-BFE541B03568}"/>
              </a:ext>
            </a:extLst>
          </p:cNvPr>
          <p:cNvSpPr txBox="1"/>
          <p:nvPr/>
        </p:nvSpPr>
        <p:spPr>
          <a:xfrm>
            <a:off x="1518920" y="1589316"/>
            <a:ext cx="9154160" cy="837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3600" b="0" i="0" dirty="0">
                <a:effectLst/>
                <a:latin typeface="Söhne"/>
              </a:rPr>
              <a:t>Artisan CLI for faster development tasks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0BFA23-1A3F-4D5C-849A-AF9A9879FE39}"/>
              </a:ext>
            </a:extLst>
          </p:cNvPr>
          <p:cNvSpPr/>
          <p:nvPr/>
        </p:nvSpPr>
        <p:spPr>
          <a:xfrm>
            <a:off x="2737517" y="101600"/>
            <a:ext cx="62786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sz="5400" b="1" i="0" dirty="0">
                <a:effectLst/>
                <a:latin typeface="Söhne"/>
              </a:rPr>
              <a:t>Why Choose Laravel?</a:t>
            </a:r>
            <a:endParaRPr lang="en-US" sz="5400" b="0" i="0" dirty="0">
              <a:effectLst/>
              <a:latin typeface="Söhne"/>
            </a:endParaRPr>
          </a:p>
        </p:txBody>
      </p:sp>
      <p:pic>
        <p:nvPicPr>
          <p:cNvPr id="3074" name="Picture 2" descr="Laravel | Artisan Console Introduction - GeeksforGeeks">
            <a:extLst>
              <a:ext uri="{FF2B5EF4-FFF2-40B4-BE49-F238E27FC236}">
                <a16:creationId xmlns:a16="http://schemas.microsoft.com/office/drawing/2014/main" id="{1DB5CDB4-A945-E433-C0BD-7301757A8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173" y="2722916"/>
            <a:ext cx="6976427" cy="3886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3328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30E55-1E0C-080A-CBEA-14D65B0EA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ravel - Wikipedia">
            <a:extLst>
              <a:ext uri="{FF2B5EF4-FFF2-40B4-BE49-F238E27FC236}">
                <a16:creationId xmlns:a16="http://schemas.microsoft.com/office/drawing/2014/main" id="{13502378-92B7-1DA5-1D4F-C81CE15E4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04" y="101600"/>
            <a:ext cx="1016038" cy="105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BB579D-A9DF-9790-AE5C-F81DBCB4B11A}"/>
              </a:ext>
            </a:extLst>
          </p:cNvPr>
          <p:cNvSpPr txBox="1"/>
          <p:nvPr/>
        </p:nvSpPr>
        <p:spPr>
          <a:xfrm>
            <a:off x="1493520" y="1457236"/>
            <a:ext cx="9154160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i="0" dirty="0">
                <a:effectLst/>
                <a:latin typeface="Söhne"/>
              </a:rPr>
              <a:t>Inbuilt Development Server </a:t>
            </a:r>
            <a:r>
              <a:rPr lang="en-US" sz="2800" b="0" i="0" dirty="0">
                <a:effectLst/>
                <a:latin typeface="Söhne"/>
              </a:rPr>
              <a:t>– No </a:t>
            </a:r>
            <a:r>
              <a:rPr lang="en-US" sz="2800" b="0" i="0" dirty="0" err="1">
                <a:effectLst/>
                <a:latin typeface="Söhne"/>
              </a:rPr>
              <a:t>apache</a:t>
            </a:r>
            <a:r>
              <a:rPr lang="en-US" sz="2800" b="0" i="0" dirty="0">
                <a:effectLst/>
                <a:latin typeface="Söhne"/>
              </a:rPr>
              <a:t> required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Söhne"/>
              </a:rPr>
              <a:t>Database Seeding </a:t>
            </a:r>
            <a:r>
              <a:rPr lang="en-US" sz="2800" dirty="0">
                <a:latin typeface="Söhne"/>
              </a:rPr>
              <a:t>– For adding Demo data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i="0" dirty="0">
                <a:effectLst/>
                <a:latin typeface="Söhne"/>
              </a:rPr>
              <a:t>Migrations</a:t>
            </a:r>
            <a:r>
              <a:rPr lang="en-US" sz="2800" b="0" i="0" dirty="0">
                <a:effectLst/>
                <a:latin typeface="Söhne"/>
              </a:rPr>
              <a:t> – Tracking database changes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Söhne"/>
              </a:rPr>
              <a:t>Support for Cloud services  - </a:t>
            </a:r>
            <a:r>
              <a:rPr lang="en-US" sz="2800" dirty="0">
                <a:latin typeface="Söhne"/>
              </a:rPr>
              <a:t>AWS,  Email Service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i="0" dirty="0">
                <a:effectLst/>
                <a:latin typeface="Söhne"/>
              </a:rPr>
              <a:t>Security </a:t>
            </a:r>
            <a:r>
              <a:rPr lang="en-US" sz="2800" b="0" i="0" dirty="0">
                <a:effectLst/>
                <a:latin typeface="Söhne"/>
              </a:rPr>
              <a:t>– </a:t>
            </a:r>
            <a:r>
              <a:rPr lang="en-US" sz="2800" dirty="0">
                <a:latin typeface="Söhne"/>
              </a:rPr>
              <a:t> Testify to all your application security needs.</a:t>
            </a:r>
            <a:endParaRPr lang="en-US" sz="2800" b="0" i="0" dirty="0">
              <a:effectLst/>
              <a:latin typeface="Söhne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FC01FB-A10B-DED5-DA4F-D44F0D5AAF8F}"/>
              </a:ext>
            </a:extLst>
          </p:cNvPr>
          <p:cNvSpPr/>
          <p:nvPr/>
        </p:nvSpPr>
        <p:spPr>
          <a:xfrm>
            <a:off x="2938276" y="0"/>
            <a:ext cx="44053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Other Features</a:t>
            </a:r>
          </a:p>
        </p:txBody>
      </p:sp>
    </p:spTree>
    <p:extLst>
      <p:ext uri="{BB962C8B-B14F-4D97-AF65-F5344CB8AC3E}">
        <p14:creationId xmlns:p14="http://schemas.microsoft.com/office/powerpoint/2010/main" val="16000770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7CFE1-0BC4-6D1F-01F6-B6E21B32D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087337-4C81-02C4-CA8B-756444DBB478}"/>
              </a:ext>
            </a:extLst>
          </p:cNvPr>
          <p:cNvSpPr/>
          <p:nvPr/>
        </p:nvSpPr>
        <p:spPr>
          <a:xfrm>
            <a:off x="1428782" y="2438400"/>
            <a:ext cx="161935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sz="6600" b="1" dirty="0">
                <a:latin typeface="Söhne"/>
              </a:rPr>
              <a:t>PHP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17174D2-A367-CC69-BAD3-CDFC3674FF47}"/>
              </a:ext>
            </a:extLst>
          </p:cNvPr>
          <p:cNvGrpSpPr/>
          <p:nvPr/>
        </p:nvGrpSpPr>
        <p:grpSpPr>
          <a:xfrm>
            <a:off x="7360317" y="1381760"/>
            <a:ext cx="2677400" cy="2164636"/>
            <a:chOff x="7360317" y="1381760"/>
            <a:chExt cx="2677400" cy="2164636"/>
          </a:xfrm>
        </p:grpSpPr>
        <p:pic>
          <p:nvPicPr>
            <p:cNvPr id="2050" name="Picture 2" descr="Laravel - Wikipedia">
              <a:extLst>
                <a:ext uri="{FF2B5EF4-FFF2-40B4-BE49-F238E27FC236}">
                  <a16:creationId xmlns:a16="http://schemas.microsoft.com/office/drawing/2014/main" id="{777B7DF6-F45D-AEAE-9B59-DC7A75A659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9929" y="1381760"/>
              <a:ext cx="1016038" cy="1056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CB8D76D-A8F4-845A-653E-FA063BBB0009}"/>
                </a:ext>
              </a:extLst>
            </p:cNvPr>
            <p:cNvSpPr/>
            <p:nvPr/>
          </p:nvSpPr>
          <p:spPr>
            <a:xfrm>
              <a:off x="7360317" y="2438400"/>
              <a:ext cx="2677400" cy="110799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l"/>
              <a:r>
                <a:rPr lang="en-US" sz="6600" b="1" dirty="0">
                  <a:latin typeface="Söhne"/>
                </a:rPr>
                <a:t>Laravel</a:t>
              </a:r>
              <a:endParaRPr lang="en-US" sz="5400" b="1" dirty="0">
                <a:latin typeface="Söhne"/>
              </a:endParaRPr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43E2739-F44B-010E-8854-8406CF2CCC00}"/>
              </a:ext>
            </a:extLst>
          </p:cNvPr>
          <p:cNvCxnSpPr>
            <a:cxnSpLocks/>
          </p:cNvCxnSpPr>
          <p:nvPr/>
        </p:nvCxnSpPr>
        <p:spPr>
          <a:xfrm flipH="1">
            <a:off x="3516118" y="-67270"/>
            <a:ext cx="4335110" cy="6858000"/>
          </a:xfrm>
          <a:prstGeom prst="line">
            <a:avLst/>
          </a:prstGeom>
          <a:ln w="2317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0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2CC3E-7363-EBB3-89DC-E832583D6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ravel - Wikipedia">
            <a:extLst>
              <a:ext uri="{FF2B5EF4-FFF2-40B4-BE49-F238E27FC236}">
                <a16:creationId xmlns:a16="http://schemas.microsoft.com/office/drawing/2014/main" id="{02C0E346-C3D8-7009-8511-50EDB9D6E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04" y="101600"/>
            <a:ext cx="1016038" cy="105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6C21F1-A581-4456-E06D-3F538DC7F445}"/>
              </a:ext>
            </a:extLst>
          </p:cNvPr>
          <p:cNvSpPr txBox="1"/>
          <p:nvPr/>
        </p:nvSpPr>
        <p:spPr>
          <a:xfrm>
            <a:off x="3307080" y="1619796"/>
            <a:ext cx="9154160" cy="837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3600" dirty="0">
                <a:latin typeface="Söhne"/>
              </a:rPr>
              <a:t>Community Strength</a:t>
            </a:r>
            <a:endParaRPr lang="en-US" sz="3600" b="0" i="0" dirty="0">
              <a:effectLst/>
              <a:latin typeface="Söhne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A0EE06-50E3-35FB-D201-1B799472CA8C}"/>
              </a:ext>
            </a:extLst>
          </p:cNvPr>
          <p:cNvSpPr/>
          <p:nvPr/>
        </p:nvSpPr>
        <p:spPr>
          <a:xfrm>
            <a:off x="2737517" y="101600"/>
            <a:ext cx="62786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sz="5400" b="1" i="0" dirty="0">
                <a:effectLst/>
                <a:latin typeface="Söhne"/>
              </a:rPr>
              <a:t>Why Choose Laravel?</a:t>
            </a:r>
            <a:endParaRPr lang="en-US" sz="5400" b="0" i="0" dirty="0">
              <a:effectLst/>
              <a:latin typeface="Söhn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599A28-D1E2-CFFA-E090-1488B92745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398517" y="2808221"/>
            <a:ext cx="3139446" cy="3090678"/>
          </a:xfrm>
          <a:prstGeom prst="rect">
            <a:avLst/>
          </a:prstGeom>
        </p:spPr>
      </p:pic>
      <p:pic>
        <p:nvPicPr>
          <p:cNvPr id="1026" name="Picture 2" descr="Learn Laravel Path">
            <a:extLst>
              <a:ext uri="{FF2B5EF4-FFF2-40B4-BE49-F238E27FC236}">
                <a16:creationId xmlns:a16="http://schemas.microsoft.com/office/drawing/2014/main" id="{19375019-338F-BD80-B56E-E25FCA96EA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33" b="12083"/>
          <a:stretch/>
        </p:blipFill>
        <p:spPr bwMode="auto">
          <a:xfrm>
            <a:off x="7650480" y="2808221"/>
            <a:ext cx="3423920" cy="272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72737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6F2F5-9195-2387-1531-A8ADBD107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ravel - Wikipedia">
            <a:extLst>
              <a:ext uri="{FF2B5EF4-FFF2-40B4-BE49-F238E27FC236}">
                <a16:creationId xmlns:a16="http://schemas.microsoft.com/office/drawing/2014/main" id="{8DD19F12-32E3-4A44-CAFE-1AEC5F1CA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04" y="101600"/>
            <a:ext cx="1016038" cy="105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564482-3C41-251D-CBA5-54BDFA4262CF}"/>
              </a:ext>
            </a:extLst>
          </p:cNvPr>
          <p:cNvSpPr txBox="1"/>
          <p:nvPr/>
        </p:nvSpPr>
        <p:spPr>
          <a:xfrm>
            <a:off x="1996440" y="2056676"/>
            <a:ext cx="9154160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Söhne"/>
              </a:rPr>
              <a:t>Installing PHP, Composer.</a:t>
            </a:r>
          </a:p>
          <a:p>
            <a:pPr marL="571500" indent="-5715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Söhne"/>
              </a:rPr>
              <a:t>Check composer and </a:t>
            </a:r>
            <a:r>
              <a:rPr lang="en-US" sz="2800" dirty="0" err="1">
                <a:latin typeface="Söhne"/>
              </a:rPr>
              <a:t>php</a:t>
            </a:r>
            <a:r>
              <a:rPr lang="en-US" sz="2800" dirty="0">
                <a:latin typeface="Söhne"/>
              </a:rPr>
              <a:t> version in CMD</a:t>
            </a:r>
          </a:p>
          <a:p>
            <a:pPr marL="571500" indent="-5715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Söhne"/>
              </a:rPr>
              <a:t>Configure zip extension php.ini (see later)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577491-B6AE-F0CE-DC72-CCAA5E0FF7A7}"/>
              </a:ext>
            </a:extLst>
          </p:cNvPr>
          <p:cNvSpPr/>
          <p:nvPr/>
        </p:nvSpPr>
        <p:spPr>
          <a:xfrm>
            <a:off x="2737517" y="101600"/>
            <a:ext cx="70319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sz="5400" b="1" i="0" dirty="0">
                <a:effectLst/>
                <a:latin typeface="Söhne"/>
              </a:rPr>
              <a:t>Setting Up Environment</a:t>
            </a:r>
            <a:endParaRPr lang="en-US" sz="5400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7332561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EBD03-A38F-1103-D4D5-81996CF3E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ravel - Wikipedia">
            <a:extLst>
              <a:ext uri="{FF2B5EF4-FFF2-40B4-BE49-F238E27FC236}">
                <a16:creationId xmlns:a16="http://schemas.microsoft.com/office/drawing/2014/main" id="{88522FB3-DF17-5AF9-C7D9-967073A3F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04" y="101600"/>
            <a:ext cx="1016038" cy="105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186A86-A705-1DB8-A140-6EAC9F14D470}"/>
              </a:ext>
            </a:extLst>
          </p:cNvPr>
          <p:cNvSpPr txBox="1"/>
          <p:nvPr/>
        </p:nvSpPr>
        <p:spPr>
          <a:xfrm>
            <a:off x="1825958" y="1158240"/>
            <a:ext cx="9154160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Söhne"/>
              </a:rPr>
              <a:t>Choose any folder. we don’t need </a:t>
            </a:r>
            <a:r>
              <a:rPr lang="en-US" sz="2000" b="1" dirty="0" err="1">
                <a:latin typeface="Söhne"/>
              </a:rPr>
              <a:t>htdocs</a:t>
            </a:r>
            <a:r>
              <a:rPr lang="en-US" sz="2000" dirty="0">
                <a:latin typeface="Söhne"/>
              </a:rPr>
              <a:t> folder. Laravel has inbuilt server.</a:t>
            </a:r>
            <a:br>
              <a:rPr lang="en-US" sz="2000" dirty="0">
                <a:latin typeface="Söhne"/>
              </a:rPr>
            </a:br>
            <a:r>
              <a:rPr lang="en-US" sz="2000" dirty="0">
                <a:latin typeface="Söhne"/>
              </a:rPr>
              <a:t>open command terminal. Run “composer create-project </a:t>
            </a:r>
            <a:r>
              <a:rPr lang="en-US" sz="2000" dirty="0" err="1">
                <a:latin typeface="Söhne"/>
              </a:rPr>
              <a:t>laravel</a:t>
            </a:r>
            <a:r>
              <a:rPr lang="en-US" sz="2000" dirty="0">
                <a:latin typeface="Söhne"/>
              </a:rPr>
              <a:t>/</a:t>
            </a:r>
            <a:r>
              <a:rPr lang="en-US" sz="2000" dirty="0" err="1">
                <a:latin typeface="Söhne"/>
              </a:rPr>
              <a:t>laravel</a:t>
            </a:r>
            <a:r>
              <a:rPr lang="en-US" sz="2000" dirty="0">
                <a:latin typeface="Söhne"/>
              </a:rPr>
              <a:t> student” </a:t>
            </a:r>
          </a:p>
          <a:p>
            <a:pPr>
              <a:lnSpc>
                <a:spcPct val="150000"/>
              </a:lnSpc>
            </a:pPr>
            <a:endParaRPr lang="en-US" sz="2000" b="1" dirty="0">
              <a:latin typeface="Söhne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7BC92A-FE17-56FB-4129-A582F8C9DC53}"/>
              </a:ext>
            </a:extLst>
          </p:cNvPr>
          <p:cNvSpPr/>
          <p:nvPr/>
        </p:nvSpPr>
        <p:spPr>
          <a:xfrm>
            <a:off x="2737517" y="101600"/>
            <a:ext cx="44119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sz="5400" b="1" dirty="0">
                <a:latin typeface="Söhne"/>
              </a:rPr>
              <a:t>Laravel Project</a:t>
            </a:r>
            <a:endParaRPr lang="en-US" sz="5400" b="0" i="0" dirty="0">
              <a:effectLst/>
              <a:latin typeface="Söhn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0B4AA7-B8F3-0337-2A65-F80FB81AE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683" y="2306941"/>
            <a:ext cx="6291643" cy="392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618233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B3EB26-BDB8-C48B-35A1-450D52BAE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01" y="1187662"/>
            <a:ext cx="4312172" cy="2178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731A19-B31E-1B46-B4F0-01833E9D2A96}"/>
              </a:ext>
            </a:extLst>
          </p:cNvPr>
          <p:cNvSpPr/>
          <p:nvPr/>
        </p:nvSpPr>
        <p:spPr>
          <a:xfrm>
            <a:off x="1513151" y="101600"/>
            <a:ext cx="61984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sz="5400" b="1" dirty="0">
                <a:latin typeface="Söhne"/>
              </a:rPr>
              <a:t>Configure Extensions</a:t>
            </a:r>
            <a:endParaRPr lang="en-US" sz="5400" b="0" i="0" dirty="0">
              <a:effectLst/>
              <a:latin typeface="Söhn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8434D0-6B0C-9896-385F-1F30142C6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51" y="3537487"/>
            <a:ext cx="4513222" cy="279892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BF360A0-734D-C837-9127-84253029053A}"/>
              </a:ext>
            </a:extLst>
          </p:cNvPr>
          <p:cNvGrpSpPr/>
          <p:nvPr/>
        </p:nvGrpSpPr>
        <p:grpSpPr>
          <a:xfrm>
            <a:off x="5991714" y="1187662"/>
            <a:ext cx="4756361" cy="3717126"/>
            <a:chOff x="5991714" y="1187662"/>
            <a:chExt cx="4756361" cy="371712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3EAA5C8-B2EC-9448-32DB-D64EFBB7B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91714" y="1187662"/>
              <a:ext cx="4756361" cy="318506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9829BB-7E0C-8178-2297-1141FF2EEBA3}"/>
                </a:ext>
              </a:extLst>
            </p:cNvPr>
            <p:cNvSpPr txBox="1"/>
            <p:nvPr/>
          </p:nvSpPr>
          <p:spPr>
            <a:xfrm>
              <a:off x="6096000" y="4535456"/>
              <a:ext cx="3990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Remove ; symbol for zip , save  and close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428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EBD03-A38F-1103-D4D5-81996CF3E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ravel - Wikipedia">
            <a:extLst>
              <a:ext uri="{FF2B5EF4-FFF2-40B4-BE49-F238E27FC236}">
                <a16:creationId xmlns:a16="http://schemas.microsoft.com/office/drawing/2014/main" id="{88522FB3-DF17-5AF9-C7D9-967073A3F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04" y="101600"/>
            <a:ext cx="1016038" cy="105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F7BC92A-FE17-56FB-4129-A582F8C9DC53}"/>
              </a:ext>
            </a:extLst>
          </p:cNvPr>
          <p:cNvSpPr/>
          <p:nvPr/>
        </p:nvSpPr>
        <p:spPr>
          <a:xfrm>
            <a:off x="2737517" y="101600"/>
            <a:ext cx="44119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sz="5400" b="1" dirty="0">
                <a:latin typeface="Söhne"/>
              </a:rPr>
              <a:t>Laravel Project</a:t>
            </a:r>
            <a:endParaRPr lang="en-US" sz="5400" b="0" i="0" dirty="0">
              <a:effectLst/>
              <a:latin typeface="Söhn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3388B2-B213-6633-18EB-F1FB0529E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81" y="2961191"/>
            <a:ext cx="4882857" cy="2605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EEB161-504B-6691-6F95-9484DA76D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374" y="2892439"/>
            <a:ext cx="5246901" cy="27425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498804-C792-5CF8-792B-142069CD59AC}"/>
              </a:ext>
            </a:extLst>
          </p:cNvPr>
          <p:cNvSpPr txBox="1"/>
          <p:nvPr/>
        </p:nvSpPr>
        <p:spPr>
          <a:xfrm>
            <a:off x="5950374" y="1858214"/>
            <a:ext cx="5425382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Söhne"/>
              </a:rPr>
              <a:t>Open  “</a:t>
            </a:r>
            <a:r>
              <a:rPr lang="en-US" dirty="0">
                <a:solidFill>
                  <a:srgbClr val="FF0000"/>
                </a:solidFill>
                <a:latin typeface="Söhne"/>
              </a:rPr>
              <a:t>http://127.0.0.1:8000</a:t>
            </a:r>
            <a:r>
              <a:rPr lang="en-US" dirty="0">
                <a:latin typeface="Söhne"/>
              </a:rPr>
              <a:t>/”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Söhne"/>
              </a:rPr>
              <a:t>to see Laravel`s welcome page</a:t>
            </a:r>
            <a:endParaRPr lang="en-US" b="1" dirty="0">
              <a:latin typeface="Söhn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4C6BA2-3916-F576-2758-6AAE006A2B75}"/>
              </a:ext>
            </a:extLst>
          </p:cNvPr>
          <p:cNvSpPr txBox="1"/>
          <p:nvPr/>
        </p:nvSpPr>
        <p:spPr>
          <a:xfrm>
            <a:off x="487165" y="1858214"/>
            <a:ext cx="4942267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Söhne"/>
              </a:rPr>
              <a:t>Open the project in </a:t>
            </a:r>
            <a:r>
              <a:rPr lang="en-US" sz="2000" dirty="0" err="1">
                <a:latin typeface="Söhne"/>
              </a:rPr>
              <a:t>vscode</a:t>
            </a:r>
            <a:endParaRPr lang="en-US" sz="2000" dirty="0"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Söhne"/>
              </a:rPr>
              <a:t>Run “</a:t>
            </a:r>
            <a:r>
              <a:rPr lang="en-US" sz="2000" dirty="0" err="1">
                <a:solidFill>
                  <a:srgbClr val="FF0000"/>
                </a:solidFill>
                <a:latin typeface="Söhne"/>
              </a:rPr>
              <a:t>php</a:t>
            </a:r>
            <a:r>
              <a:rPr lang="en-US" sz="2000" dirty="0">
                <a:solidFill>
                  <a:srgbClr val="FF0000"/>
                </a:solidFill>
                <a:latin typeface="Söhne"/>
              </a:rPr>
              <a:t> artisan serve</a:t>
            </a:r>
            <a:r>
              <a:rPr lang="en-US" sz="2000" dirty="0">
                <a:latin typeface="Söhne"/>
              </a:rPr>
              <a:t>” to run</a:t>
            </a:r>
            <a:endParaRPr lang="en-US" sz="2000" b="1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118404184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220D40D0-92F7-E4D3-5739-EAFE60C3D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898" y="1057153"/>
            <a:ext cx="2025754" cy="4743694"/>
          </a:xfrm>
          <a:prstGeom prst="rect">
            <a:avLst/>
          </a:prstGeom>
        </p:spPr>
      </p:pic>
      <p:pic>
        <p:nvPicPr>
          <p:cNvPr id="4" name="Picture 2" descr="Laravel - Wikipedia">
            <a:extLst>
              <a:ext uri="{FF2B5EF4-FFF2-40B4-BE49-F238E27FC236}">
                <a16:creationId xmlns:a16="http://schemas.microsoft.com/office/drawing/2014/main" id="{B1E9CB5F-250A-D58C-4443-CA5AE7109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04" y="101600"/>
            <a:ext cx="1016038" cy="105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58A159-8BD1-8D9B-B596-BD848529A030}"/>
              </a:ext>
            </a:extLst>
          </p:cNvPr>
          <p:cNvSpPr/>
          <p:nvPr/>
        </p:nvSpPr>
        <p:spPr>
          <a:xfrm>
            <a:off x="2737517" y="101600"/>
            <a:ext cx="72447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sz="5400" b="1" dirty="0">
                <a:latin typeface="Söhne"/>
              </a:rPr>
              <a:t>Laravel Project Structure</a:t>
            </a:r>
            <a:endParaRPr lang="en-US" sz="5400" b="0" i="0" dirty="0">
              <a:effectLst/>
              <a:latin typeface="Söhne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080E643-44DC-F135-CF7E-C924829DC4A7}"/>
              </a:ext>
            </a:extLst>
          </p:cNvPr>
          <p:cNvGrpSpPr/>
          <p:nvPr/>
        </p:nvGrpSpPr>
        <p:grpSpPr>
          <a:xfrm>
            <a:off x="2135728" y="4360190"/>
            <a:ext cx="4128914" cy="369332"/>
            <a:chOff x="3530576" y="4507424"/>
            <a:chExt cx="4128914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1DE5549-45BC-DFCC-FD44-C15590512717}"/>
                </a:ext>
              </a:extLst>
            </p:cNvPr>
            <p:cNvCxnSpPr/>
            <p:nvPr/>
          </p:nvCxnSpPr>
          <p:spPr>
            <a:xfrm>
              <a:off x="3530576" y="4568103"/>
              <a:ext cx="3006671" cy="123987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28453BE-AC75-61AA-91AA-3CD42564508C}"/>
                </a:ext>
              </a:extLst>
            </p:cNvPr>
            <p:cNvSpPr txBox="1"/>
            <p:nvPr/>
          </p:nvSpPr>
          <p:spPr>
            <a:xfrm>
              <a:off x="6503276" y="4507424"/>
              <a:ext cx="11562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View code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A819CBE-8725-ACAE-837D-61D9CC26E935}"/>
              </a:ext>
            </a:extLst>
          </p:cNvPr>
          <p:cNvGrpSpPr/>
          <p:nvPr/>
        </p:nvGrpSpPr>
        <p:grpSpPr>
          <a:xfrm>
            <a:off x="2919278" y="1409019"/>
            <a:ext cx="5762377" cy="369332"/>
            <a:chOff x="3332136" y="1977348"/>
            <a:chExt cx="5762377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78E182F-9F99-4CB0-EE7C-9431721B85A1}"/>
                </a:ext>
              </a:extLst>
            </p:cNvPr>
            <p:cNvCxnSpPr/>
            <p:nvPr/>
          </p:nvCxnSpPr>
          <p:spPr>
            <a:xfrm>
              <a:off x="3332136" y="2038027"/>
              <a:ext cx="3006671" cy="123987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D22348-7EF8-F540-43BE-C92E724E00DE}"/>
                </a:ext>
              </a:extLst>
            </p:cNvPr>
            <p:cNvSpPr txBox="1"/>
            <p:nvPr/>
          </p:nvSpPr>
          <p:spPr>
            <a:xfrm>
              <a:off x="6392876" y="1977348"/>
              <a:ext cx="27016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Function code  (Controller)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142F4-0E70-4237-F50A-8D9B720F2F90}"/>
              </a:ext>
            </a:extLst>
          </p:cNvPr>
          <p:cNvGrpSpPr/>
          <p:nvPr/>
        </p:nvGrpSpPr>
        <p:grpSpPr>
          <a:xfrm>
            <a:off x="2283709" y="1853787"/>
            <a:ext cx="5375781" cy="369332"/>
            <a:chOff x="3440169" y="2285115"/>
            <a:chExt cx="5375781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CCA1FEC-2B2B-F748-4102-B0C40A107DB6}"/>
                </a:ext>
              </a:extLst>
            </p:cNvPr>
            <p:cNvCxnSpPr/>
            <p:nvPr/>
          </p:nvCxnSpPr>
          <p:spPr>
            <a:xfrm>
              <a:off x="3440169" y="2346680"/>
              <a:ext cx="3006671" cy="123987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4ED7EB-1114-9FAC-4D53-6917D63F4C47}"/>
                </a:ext>
              </a:extLst>
            </p:cNvPr>
            <p:cNvSpPr txBox="1"/>
            <p:nvPr/>
          </p:nvSpPr>
          <p:spPr>
            <a:xfrm>
              <a:off x="6446840" y="2285115"/>
              <a:ext cx="2369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Database code (Model)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AE560E6D-E7AE-D4A3-03CD-2AFB601058BD}"/>
              </a:ext>
            </a:extLst>
          </p:cNvPr>
          <p:cNvSpPr/>
          <p:nvPr/>
        </p:nvSpPr>
        <p:spPr>
          <a:xfrm>
            <a:off x="7330836" y="2851856"/>
            <a:ext cx="15315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MVC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89FB3B9-800E-6775-7621-4A78DAC8F441}"/>
              </a:ext>
            </a:extLst>
          </p:cNvPr>
          <p:cNvGrpSpPr/>
          <p:nvPr/>
        </p:nvGrpSpPr>
        <p:grpSpPr>
          <a:xfrm>
            <a:off x="2135728" y="4843154"/>
            <a:ext cx="3853839" cy="369332"/>
            <a:chOff x="3530576" y="4507424"/>
            <a:chExt cx="3853839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5A67652-ADC0-14DB-626B-BE4880E45758}"/>
                </a:ext>
              </a:extLst>
            </p:cNvPr>
            <p:cNvCxnSpPr/>
            <p:nvPr/>
          </p:nvCxnSpPr>
          <p:spPr>
            <a:xfrm>
              <a:off x="3530576" y="4568103"/>
              <a:ext cx="3006671" cy="123987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EC953B4-7F42-0A66-6461-300F8BF01C7E}"/>
                </a:ext>
              </a:extLst>
            </p:cNvPr>
            <p:cNvSpPr txBox="1"/>
            <p:nvPr/>
          </p:nvSpPr>
          <p:spPr>
            <a:xfrm>
              <a:off x="6503276" y="4507424"/>
              <a:ext cx="8811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 Routes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51219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56E00-E470-6D5A-77A2-6CDEA8FDF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ravel - Wikipedia">
            <a:extLst>
              <a:ext uri="{FF2B5EF4-FFF2-40B4-BE49-F238E27FC236}">
                <a16:creationId xmlns:a16="http://schemas.microsoft.com/office/drawing/2014/main" id="{E9FE8255-99D7-BFC7-F20D-677BD9DF0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04" y="101600"/>
            <a:ext cx="1016038" cy="105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08150B-369E-AA9A-23F0-DB4841EE9D10}"/>
              </a:ext>
            </a:extLst>
          </p:cNvPr>
          <p:cNvSpPr/>
          <p:nvPr/>
        </p:nvSpPr>
        <p:spPr>
          <a:xfrm>
            <a:off x="4068477" y="234910"/>
            <a:ext cx="21688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sz="5400" b="1" dirty="0">
                <a:latin typeface="Söhne"/>
              </a:rPr>
              <a:t>ROUTE</a:t>
            </a:r>
            <a:endParaRPr lang="en-US" sz="5400" b="0" i="0" dirty="0">
              <a:effectLst/>
              <a:latin typeface="Söhne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BE677D-C265-36F4-F96D-7AC4A9E512F7}"/>
              </a:ext>
            </a:extLst>
          </p:cNvPr>
          <p:cNvSpPr txBox="1"/>
          <p:nvPr/>
        </p:nvSpPr>
        <p:spPr>
          <a:xfrm>
            <a:off x="613216" y="1537454"/>
            <a:ext cx="10419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Route is a way to specify how your web application should respond when a user accesses a particular URL</a:t>
            </a:r>
          </a:p>
        </p:txBody>
      </p:sp>
      <p:pic>
        <p:nvPicPr>
          <p:cNvPr id="3074" name="Picture 2" descr="City bus. Cartoon vector illustration of a city bus #Sponsored , #paid,  #Sponsored, #bus, #city, #illustration, #City | Bus, Bus cartoon, Clip art">
            <a:extLst>
              <a:ext uri="{FF2B5EF4-FFF2-40B4-BE49-F238E27FC236}">
                <a16:creationId xmlns:a16="http://schemas.microsoft.com/office/drawing/2014/main" id="{8E15E5D7-18BC-D8AC-AA68-5BB44DE72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63042" y="3261360"/>
            <a:ext cx="3373120" cy="237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oad png images | PNGWing">
            <a:extLst>
              <a:ext uri="{FF2B5EF4-FFF2-40B4-BE49-F238E27FC236}">
                <a16:creationId xmlns:a16="http://schemas.microsoft.com/office/drawing/2014/main" id="{1FC93597-98FF-9C82-D093-24032B1ED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92400"/>
            <a:ext cx="4631871" cy="270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372579B-3B61-3EE9-18E5-5F4FC686EE8B}"/>
              </a:ext>
            </a:extLst>
          </p:cNvPr>
          <p:cNvSpPr/>
          <p:nvPr/>
        </p:nvSpPr>
        <p:spPr>
          <a:xfrm>
            <a:off x="1464129" y="5320546"/>
            <a:ext cx="24618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Request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FB106E-3AF7-CD24-AEB5-DC4B7371F54A}"/>
              </a:ext>
            </a:extLst>
          </p:cNvPr>
          <p:cNvSpPr/>
          <p:nvPr/>
        </p:nvSpPr>
        <p:spPr>
          <a:xfrm>
            <a:off x="7136418" y="5353082"/>
            <a:ext cx="18462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Route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96926961"/>
      </p:ext>
    </p:extLst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40735C-BC29-1159-93AE-27ED999E5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54" y="1455693"/>
            <a:ext cx="4438878" cy="276874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30380C7-92C8-D390-9CE1-43A2256469B0}"/>
              </a:ext>
            </a:extLst>
          </p:cNvPr>
          <p:cNvSpPr/>
          <p:nvPr/>
        </p:nvSpPr>
        <p:spPr>
          <a:xfrm>
            <a:off x="2737517" y="101600"/>
            <a:ext cx="18856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sz="5400" b="1" dirty="0">
                <a:latin typeface="Söhne"/>
              </a:rPr>
              <a:t>Route</a:t>
            </a:r>
            <a:endParaRPr lang="en-US" sz="5400" b="0" i="0" dirty="0">
              <a:effectLst/>
              <a:latin typeface="Söhne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5810495-E8A1-BBC1-8640-26935B97DA8C}"/>
              </a:ext>
            </a:extLst>
          </p:cNvPr>
          <p:cNvGrpSpPr/>
          <p:nvPr/>
        </p:nvGrpSpPr>
        <p:grpSpPr>
          <a:xfrm rot="20956449">
            <a:off x="3162831" y="2321144"/>
            <a:ext cx="4426992" cy="461665"/>
            <a:chOff x="3332136" y="2004060"/>
            <a:chExt cx="4426992" cy="461665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23EE449-EB99-8633-FF03-C62026D54A7C}"/>
                </a:ext>
              </a:extLst>
            </p:cNvPr>
            <p:cNvCxnSpPr/>
            <p:nvPr/>
          </p:nvCxnSpPr>
          <p:spPr>
            <a:xfrm>
              <a:off x="3332136" y="2038027"/>
              <a:ext cx="3006671" cy="123987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99441A-9BDF-FCCD-E8AA-60C6A91F3130}"/>
                </a:ext>
              </a:extLst>
            </p:cNvPr>
            <p:cNvSpPr txBox="1"/>
            <p:nvPr/>
          </p:nvSpPr>
          <p:spPr>
            <a:xfrm rot="643551">
              <a:off x="6381700" y="2004060"/>
              <a:ext cx="13774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URL Path 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490E111-66FA-FC7E-234F-E8C33AF17E5C}"/>
              </a:ext>
            </a:extLst>
          </p:cNvPr>
          <p:cNvGrpSpPr/>
          <p:nvPr/>
        </p:nvGrpSpPr>
        <p:grpSpPr>
          <a:xfrm rot="644369">
            <a:off x="4296921" y="3479181"/>
            <a:ext cx="6306509" cy="830997"/>
            <a:chOff x="3332136" y="1827395"/>
            <a:chExt cx="6306509" cy="83099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297C319-0366-51F8-7AA1-2FCBDD976A1C}"/>
                </a:ext>
              </a:extLst>
            </p:cNvPr>
            <p:cNvCxnSpPr/>
            <p:nvPr/>
          </p:nvCxnSpPr>
          <p:spPr>
            <a:xfrm>
              <a:off x="3332136" y="2038027"/>
              <a:ext cx="3006671" cy="123987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C81390-EB2F-BA96-6E9E-C436F589D7D0}"/>
                </a:ext>
              </a:extLst>
            </p:cNvPr>
            <p:cNvSpPr txBox="1"/>
            <p:nvPr/>
          </p:nvSpPr>
          <p:spPr>
            <a:xfrm rot="20955631">
              <a:off x="6399810" y="1827395"/>
              <a:ext cx="32388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Function or Controller </a:t>
              </a:r>
              <a:br>
                <a:rPr lang="en-US" sz="2400" dirty="0">
                  <a:solidFill>
                    <a:srgbClr val="FF0000"/>
                  </a:solidFill>
                </a:rPr>
              </a:br>
              <a:r>
                <a:rPr lang="en-US" sz="2400" dirty="0">
                  <a:solidFill>
                    <a:srgbClr val="FF0000"/>
                  </a:solidFill>
                </a:rPr>
                <a:t>for handling this request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CF7E95F-8006-2B70-DDD0-E9545C8BF4FB}"/>
              </a:ext>
            </a:extLst>
          </p:cNvPr>
          <p:cNvSpPr txBox="1"/>
          <p:nvPr/>
        </p:nvSpPr>
        <p:spPr>
          <a:xfrm>
            <a:off x="1526583" y="5408908"/>
            <a:ext cx="101366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Refer: </a:t>
            </a:r>
            <a:r>
              <a:rPr lang="en-US" dirty="0">
                <a:hlinkClick r:id="rId3"/>
              </a:rPr>
              <a:t>https://github.com/jvlcode/laravel-workshop/blob/main/section2/laravel_student/routes/web.php</a:t>
            </a:r>
            <a:endParaRPr lang="en-US" dirty="0"/>
          </a:p>
          <a:p>
            <a:r>
              <a:rPr lang="en-US" dirty="0"/>
              <a:t>Try creating route with “hello” path and return “Hello world” text</a:t>
            </a:r>
            <a:br>
              <a:rPr lang="en-US" dirty="0"/>
            </a:br>
            <a:r>
              <a:rPr lang="en-US" dirty="0"/>
              <a:t>Also create view “hello” blade and return view from route</a:t>
            </a:r>
          </a:p>
        </p:txBody>
      </p:sp>
    </p:spTree>
    <p:extLst>
      <p:ext uri="{BB962C8B-B14F-4D97-AF65-F5344CB8AC3E}">
        <p14:creationId xmlns:p14="http://schemas.microsoft.com/office/powerpoint/2010/main" val="296288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08EBC-8D1A-0474-8742-9608D7430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ravel - Wikipedia">
            <a:extLst>
              <a:ext uri="{FF2B5EF4-FFF2-40B4-BE49-F238E27FC236}">
                <a16:creationId xmlns:a16="http://schemas.microsoft.com/office/drawing/2014/main" id="{13F11B84-63F2-B322-D691-B264CE61F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04" y="101600"/>
            <a:ext cx="1016038" cy="105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0A486CF-43B9-0EA8-A4C7-C35533E6E7FF}"/>
              </a:ext>
            </a:extLst>
          </p:cNvPr>
          <p:cNvSpPr/>
          <p:nvPr/>
        </p:nvSpPr>
        <p:spPr>
          <a:xfrm>
            <a:off x="2737517" y="101600"/>
            <a:ext cx="80059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sz="5400" b="1" i="0" dirty="0">
                <a:effectLst/>
                <a:latin typeface="Söhne"/>
              </a:rPr>
              <a:t>Architecture of Laravel </a:t>
            </a:r>
            <a:r>
              <a:rPr lang="en-US" sz="5400" b="1" dirty="0">
                <a:latin typeface="Söhne"/>
              </a:rPr>
              <a:t>App</a:t>
            </a:r>
            <a:endParaRPr lang="en-US" sz="5400" b="0" i="0" dirty="0">
              <a:effectLst/>
              <a:latin typeface="Söhne"/>
            </a:endParaRPr>
          </a:p>
        </p:txBody>
      </p:sp>
      <p:pic>
        <p:nvPicPr>
          <p:cNvPr id="4098" name="Picture 2" descr="Hands-On Full Stack Web Development with Angular 6 and Laravel 5">
            <a:extLst>
              <a:ext uri="{FF2B5EF4-FFF2-40B4-BE49-F238E27FC236}">
                <a16:creationId xmlns:a16="http://schemas.microsoft.com/office/drawing/2014/main" id="{5626FB51-8C34-5D0D-E2A9-60840CA56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863" y="1237147"/>
            <a:ext cx="4879657" cy="521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40" name="Group 4139">
            <a:extLst>
              <a:ext uri="{FF2B5EF4-FFF2-40B4-BE49-F238E27FC236}">
                <a16:creationId xmlns:a16="http://schemas.microsoft.com/office/drawing/2014/main" id="{405EBE9F-8288-2F62-FE6C-DAAAE5E9AD35}"/>
              </a:ext>
            </a:extLst>
          </p:cNvPr>
          <p:cNvGrpSpPr/>
          <p:nvPr/>
        </p:nvGrpSpPr>
        <p:grpSpPr>
          <a:xfrm>
            <a:off x="3186592" y="1048326"/>
            <a:ext cx="2794680" cy="787320"/>
            <a:chOff x="3186592" y="1048326"/>
            <a:chExt cx="2794680" cy="78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BE377E4-F8CB-64DF-4342-F07C39E919F3}"/>
                    </a:ext>
                  </a:extLst>
                </p14:cNvPr>
                <p14:cNvContentPartPr/>
                <p14:nvPr/>
              </p14:nvContentPartPr>
              <p14:xfrm>
                <a:off x="3186592" y="1050126"/>
                <a:ext cx="1304640" cy="785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BE377E4-F8CB-64DF-4342-F07C39E919F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68952" y="1032486"/>
                  <a:ext cx="1340280" cy="821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7EF7832-C7BA-96AB-3200-0E681464AD0A}"/>
                </a:ext>
              </a:extLst>
            </p:cNvPr>
            <p:cNvGrpSpPr/>
            <p:nvPr/>
          </p:nvGrpSpPr>
          <p:grpSpPr>
            <a:xfrm>
              <a:off x="3389632" y="1048326"/>
              <a:ext cx="2591640" cy="496080"/>
              <a:chOff x="3389632" y="1048326"/>
              <a:chExt cx="2591640" cy="496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6AB4A2FF-6CAD-EF4F-756C-730F15568A1A}"/>
                      </a:ext>
                    </a:extLst>
                  </p14:cNvPr>
                  <p14:cNvContentPartPr/>
                  <p14:nvPr/>
                </p14:nvContentPartPr>
                <p14:xfrm>
                  <a:off x="3389632" y="1265766"/>
                  <a:ext cx="160560" cy="27864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6AB4A2FF-6CAD-EF4F-756C-730F15568A1A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371992" y="1248126"/>
                    <a:ext cx="196200" cy="31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ABD1A533-A791-E911-7AE7-84A6721C0BEA}"/>
                      </a:ext>
                    </a:extLst>
                  </p14:cNvPr>
                  <p14:cNvContentPartPr/>
                  <p14:nvPr/>
                </p14:nvContentPartPr>
                <p14:xfrm>
                  <a:off x="3604192" y="1357566"/>
                  <a:ext cx="108720" cy="14220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ABD1A533-A791-E911-7AE7-84A6721C0BE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3586552" y="1339566"/>
                    <a:ext cx="144360" cy="17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C74BB89D-2226-3A52-95CF-AB3898EC9E83}"/>
                      </a:ext>
                    </a:extLst>
                  </p14:cNvPr>
                  <p14:cNvContentPartPr/>
                  <p14:nvPr/>
                </p14:nvContentPartPr>
                <p14:xfrm>
                  <a:off x="3749632" y="1394646"/>
                  <a:ext cx="74880" cy="9972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C74BB89D-2226-3A52-95CF-AB3898EC9E8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3731992" y="1377006"/>
                    <a:ext cx="1105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E6002AAB-1F12-BD79-E05A-C3291F2D8F18}"/>
                      </a:ext>
                    </a:extLst>
                  </p14:cNvPr>
                  <p14:cNvContentPartPr/>
                  <p14:nvPr/>
                </p14:nvContentPartPr>
                <p14:xfrm>
                  <a:off x="3858352" y="1362606"/>
                  <a:ext cx="126720" cy="11772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E6002AAB-1F12-BD79-E05A-C3291F2D8F18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840712" y="1344966"/>
                    <a:ext cx="162360" cy="15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F8C2EB13-93BD-7DEC-9DF8-9A7186F1A878}"/>
                      </a:ext>
                    </a:extLst>
                  </p14:cNvPr>
                  <p14:cNvContentPartPr/>
                  <p14:nvPr/>
                </p14:nvContentPartPr>
                <p14:xfrm>
                  <a:off x="4007392" y="1350726"/>
                  <a:ext cx="69120" cy="11520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F8C2EB13-93BD-7DEC-9DF8-9A7186F1A878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989752" y="1333086"/>
                    <a:ext cx="104760" cy="15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BFC7C522-25B0-B018-8C74-A4828F14E622}"/>
                      </a:ext>
                    </a:extLst>
                  </p14:cNvPr>
                  <p14:cNvContentPartPr/>
                  <p14:nvPr/>
                </p14:nvContentPartPr>
                <p14:xfrm>
                  <a:off x="4130872" y="1351086"/>
                  <a:ext cx="92160" cy="10656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BFC7C522-25B0-B018-8C74-A4828F14E622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4112872" y="1333086"/>
                    <a:ext cx="127800" cy="14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31DE821F-4438-6251-0A26-8D34FD19C876}"/>
                      </a:ext>
                    </a:extLst>
                  </p14:cNvPr>
                  <p14:cNvContentPartPr/>
                  <p14:nvPr/>
                </p14:nvContentPartPr>
                <p14:xfrm>
                  <a:off x="4253632" y="1322286"/>
                  <a:ext cx="129240" cy="18396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31DE821F-4438-6251-0A26-8D34FD19C8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235632" y="1304286"/>
                    <a:ext cx="164880" cy="21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42417A3C-34DC-3869-44FB-D6FA2F32DC73}"/>
                      </a:ext>
                    </a:extLst>
                  </p14:cNvPr>
                  <p14:cNvContentPartPr/>
                  <p14:nvPr/>
                </p14:nvContentPartPr>
                <p14:xfrm>
                  <a:off x="4594192" y="1048326"/>
                  <a:ext cx="1249920" cy="23976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42417A3C-34DC-3869-44FB-D6FA2F32DC73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4576552" y="1030686"/>
                    <a:ext cx="128556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3738852E-37E6-5369-E026-E3EAC49CA8FE}"/>
                      </a:ext>
                    </a:extLst>
                  </p14:cNvPr>
                  <p14:cNvContentPartPr/>
                  <p14:nvPr/>
                </p14:nvContentPartPr>
                <p14:xfrm>
                  <a:off x="5723872" y="1151646"/>
                  <a:ext cx="257400" cy="19980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3738852E-37E6-5369-E026-E3EAC49CA8FE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5706232" y="1133646"/>
                    <a:ext cx="293040" cy="235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4110" name="Group 4109">
            <a:extLst>
              <a:ext uri="{FF2B5EF4-FFF2-40B4-BE49-F238E27FC236}">
                <a16:creationId xmlns:a16="http://schemas.microsoft.com/office/drawing/2014/main" id="{0A5B7078-FD58-4D4B-C796-95118B05949E}"/>
              </a:ext>
            </a:extLst>
          </p:cNvPr>
          <p:cNvGrpSpPr/>
          <p:nvPr/>
        </p:nvGrpSpPr>
        <p:grpSpPr>
          <a:xfrm>
            <a:off x="6049672" y="1686984"/>
            <a:ext cx="1181156" cy="564102"/>
            <a:chOff x="6049672" y="1686984"/>
            <a:chExt cx="1181156" cy="56410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F6CD08E-2AC4-8B7F-9463-E4426B548942}"/>
                    </a:ext>
                  </a:extLst>
                </p14:cNvPr>
                <p14:cNvContentPartPr/>
                <p14:nvPr/>
              </p14:nvContentPartPr>
              <p14:xfrm>
                <a:off x="6600468" y="1756104"/>
                <a:ext cx="111960" cy="1836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F6CD08E-2AC4-8B7F-9463-E4426B54894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582468" y="1738464"/>
                  <a:ext cx="1476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68660B2-8C70-AD2C-AE0D-636C7E060F20}"/>
                    </a:ext>
                  </a:extLst>
                </p14:cNvPr>
                <p14:cNvContentPartPr/>
                <p14:nvPr/>
              </p14:nvContentPartPr>
              <p14:xfrm>
                <a:off x="6720348" y="1686984"/>
                <a:ext cx="114840" cy="2476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68660B2-8C70-AD2C-AE0D-636C7E060F2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702708" y="1669344"/>
                  <a:ext cx="1504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D27F2E1-CD47-A303-A52F-9B5E32159AF8}"/>
                    </a:ext>
                  </a:extLst>
                </p14:cNvPr>
                <p14:cNvContentPartPr/>
                <p14:nvPr/>
              </p14:nvContentPartPr>
              <p14:xfrm>
                <a:off x="6854988" y="1814424"/>
                <a:ext cx="109080" cy="107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D27F2E1-CD47-A303-A52F-9B5E32159AF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836988" y="1796424"/>
                  <a:ext cx="1447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9057866-810C-5F50-3926-8FEA2621F176}"/>
                    </a:ext>
                  </a:extLst>
                </p14:cNvPr>
                <p14:cNvContentPartPr/>
                <p14:nvPr/>
              </p14:nvContentPartPr>
              <p14:xfrm>
                <a:off x="6977388" y="1810464"/>
                <a:ext cx="81000" cy="113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9057866-810C-5F50-3926-8FEA2621F17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959388" y="1792464"/>
                  <a:ext cx="116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1369A2A-BEE9-3646-88CE-576C592AB062}"/>
                    </a:ext>
                  </a:extLst>
                </p14:cNvPr>
                <p14:cNvContentPartPr/>
                <p14:nvPr/>
              </p14:nvContentPartPr>
              <p14:xfrm>
                <a:off x="7034628" y="1753224"/>
                <a:ext cx="46440" cy="1843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1369A2A-BEE9-3646-88CE-576C592AB06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016988" y="1735224"/>
                  <a:ext cx="820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77B3287-875B-D205-3169-4CFFA1D05406}"/>
                    </a:ext>
                  </a:extLst>
                </p14:cNvPr>
                <p14:cNvContentPartPr/>
                <p14:nvPr/>
              </p14:nvContentPartPr>
              <p14:xfrm>
                <a:off x="7074588" y="1738824"/>
                <a:ext cx="103320" cy="189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77B3287-875B-D205-3169-4CFFA1D0540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056948" y="1721184"/>
                  <a:ext cx="1389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A79178F-EAE3-7889-334F-CD945150C56C}"/>
                    </a:ext>
                  </a:extLst>
                </p14:cNvPr>
                <p14:cNvContentPartPr/>
                <p14:nvPr/>
              </p14:nvContentPartPr>
              <p14:xfrm>
                <a:off x="6531348" y="2031144"/>
                <a:ext cx="132120" cy="2055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A79178F-EAE3-7889-334F-CD945150C56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13708" y="2013144"/>
                  <a:ext cx="1677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D8A06DE-D0E3-11EC-ECDC-0A7A9B90E48E}"/>
                    </a:ext>
                  </a:extLst>
                </p14:cNvPr>
                <p14:cNvContentPartPr/>
                <p14:nvPr/>
              </p14:nvContentPartPr>
              <p14:xfrm>
                <a:off x="6649068" y="2151744"/>
                <a:ext cx="82440" cy="78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D8A06DE-D0E3-11EC-ECDC-0A7A9B90E48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31068" y="2134104"/>
                  <a:ext cx="1180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5B69136-9B9B-2E14-BCEE-BD2DA368A894}"/>
                    </a:ext>
                  </a:extLst>
                </p14:cNvPr>
                <p14:cNvContentPartPr/>
                <p14:nvPr/>
              </p14:nvContentPartPr>
              <p14:xfrm>
                <a:off x="6759588" y="2127264"/>
                <a:ext cx="63000" cy="106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5B69136-9B9B-2E14-BCEE-BD2DA368A89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741948" y="2109624"/>
                  <a:ext cx="986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9515315-B13F-B3EB-AFC6-88AFD95CB3A2}"/>
                    </a:ext>
                  </a:extLst>
                </p14:cNvPr>
                <p14:cNvContentPartPr/>
                <p14:nvPr/>
              </p14:nvContentPartPr>
              <p14:xfrm>
                <a:off x="6848868" y="2023944"/>
                <a:ext cx="48960" cy="222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9515315-B13F-B3EB-AFC6-88AFD95CB3A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830868" y="2005944"/>
                  <a:ext cx="846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6D515A5-1EB5-7FB7-6E95-622D9BD54FF3}"/>
                    </a:ext>
                  </a:extLst>
                </p14:cNvPr>
                <p14:cNvContentPartPr/>
                <p14:nvPr/>
              </p14:nvContentPartPr>
              <p14:xfrm>
                <a:off x="6826188" y="2116104"/>
                <a:ext cx="172080" cy="34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6D515A5-1EB5-7FB7-6E95-622D9BD54FF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808548" y="2098104"/>
                  <a:ext cx="2077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B3D02BF-1A39-8DF5-A9C4-B43D9E9282C1}"/>
                    </a:ext>
                  </a:extLst>
                </p14:cNvPr>
                <p14:cNvContentPartPr/>
                <p14:nvPr/>
              </p14:nvContentPartPr>
              <p14:xfrm>
                <a:off x="6979548" y="2116824"/>
                <a:ext cx="107280" cy="93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B3D02BF-1A39-8DF5-A9C4-B43D9E9282C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961908" y="2099184"/>
                  <a:ext cx="1429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AFB63E5-AAEC-4843-887A-550C8312D3B2}"/>
                    </a:ext>
                  </a:extLst>
                </p14:cNvPr>
                <p14:cNvContentPartPr/>
                <p14:nvPr/>
              </p14:nvContentPartPr>
              <p14:xfrm>
                <a:off x="7115268" y="2080464"/>
                <a:ext cx="115560" cy="128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AFB63E5-AAEC-4843-887A-550C8312D3B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097268" y="2062824"/>
                  <a:ext cx="1512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108" name="Ink 4107">
                  <a:extLst>
                    <a:ext uri="{FF2B5EF4-FFF2-40B4-BE49-F238E27FC236}">
                      <a16:creationId xmlns:a16="http://schemas.microsoft.com/office/drawing/2014/main" id="{744F2DD3-51C6-34A1-8173-22C17FDFDB02}"/>
                    </a:ext>
                  </a:extLst>
                </p14:cNvPr>
                <p14:cNvContentPartPr/>
                <p14:nvPr/>
              </p14:nvContentPartPr>
              <p14:xfrm>
                <a:off x="6095392" y="1943286"/>
                <a:ext cx="329400" cy="249480"/>
              </p14:xfrm>
            </p:contentPart>
          </mc:Choice>
          <mc:Fallback xmlns="">
            <p:pic>
              <p:nvPicPr>
                <p:cNvPr id="4108" name="Ink 4107">
                  <a:extLst>
                    <a:ext uri="{FF2B5EF4-FFF2-40B4-BE49-F238E27FC236}">
                      <a16:creationId xmlns:a16="http://schemas.microsoft.com/office/drawing/2014/main" id="{744F2DD3-51C6-34A1-8173-22C17FDFDB0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077392" y="1925286"/>
                  <a:ext cx="3650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109" name="Ink 4108">
                  <a:extLst>
                    <a:ext uri="{FF2B5EF4-FFF2-40B4-BE49-F238E27FC236}">
                      <a16:creationId xmlns:a16="http://schemas.microsoft.com/office/drawing/2014/main" id="{BD19356E-AF17-F9C2-3974-CA4B86686B4F}"/>
                    </a:ext>
                  </a:extLst>
                </p14:cNvPr>
                <p14:cNvContentPartPr/>
                <p14:nvPr/>
              </p14:nvContentPartPr>
              <p14:xfrm>
                <a:off x="6049672" y="2092686"/>
                <a:ext cx="203400" cy="158400"/>
              </p14:xfrm>
            </p:contentPart>
          </mc:Choice>
          <mc:Fallback xmlns="">
            <p:pic>
              <p:nvPicPr>
                <p:cNvPr id="4109" name="Ink 4108">
                  <a:extLst>
                    <a:ext uri="{FF2B5EF4-FFF2-40B4-BE49-F238E27FC236}">
                      <a16:creationId xmlns:a16="http://schemas.microsoft.com/office/drawing/2014/main" id="{BD19356E-AF17-F9C2-3974-CA4B86686B4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031672" y="2075046"/>
                  <a:ext cx="23904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15" name="Group 4114">
            <a:extLst>
              <a:ext uri="{FF2B5EF4-FFF2-40B4-BE49-F238E27FC236}">
                <a16:creationId xmlns:a16="http://schemas.microsoft.com/office/drawing/2014/main" id="{F1CA1815-0C04-00F1-5D68-03DD5FE7C8C0}"/>
              </a:ext>
            </a:extLst>
          </p:cNvPr>
          <p:cNvGrpSpPr/>
          <p:nvPr/>
        </p:nvGrpSpPr>
        <p:grpSpPr>
          <a:xfrm>
            <a:off x="5046352" y="2999886"/>
            <a:ext cx="362160" cy="219600"/>
            <a:chOff x="5046352" y="2999886"/>
            <a:chExt cx="362160" cy="21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111" name="Ink 4110">
                  <a:extLst>
                    <a:ext uri="{FF2B5EF4-FFF2-40B4-BE49-F238E27FC236}">
                      <a16:creationId xmlns:a16="http://schemas.microsoft.com/office/drawing/2014/main" id="{810573D6-5662-794E-B8C9-791CD2137A48}"/>
                    </a:ext>
                  </a:extLst>
                </p14:cNvPr>
                <p14:cNvContentPartPr/>
                <p14:nvPr/>
              </p14:nvContentPartPr>
              <p14:xfrm>
                <a:off x="5051392" y="2999886"/>
                <a:ext cx="77760" cy="111240"/>
              </p14:xfrm>
            </p:contentPart>
          </mc:Choice>
          <mc:Fallback xmlns="">
            <p:pic>
              <p:nvPicPr>
                <p:cNvPr id="4111" name="Ink 4110">
                  <a:extLst>
                    <a:ext uri="{FF2B5EF4-FFF2-40B4-BE49-F238E27FC236}">
                      <a16:creationId xmlns:a16="http://schemas.microsoft.com/office/drawing/2014/main" id="{810573D6-5662-794E-B8C9-791CD2137A4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033392" y="2982246"/>
                  <a:ext cx="1134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112" name="Ink 4111">
                  <a:extLst>
                    <a:ext uri="{FF2B5EF4-FFF2-40B4-BE49-F238E27FC236}">
                      <a16:creationId xmlns:a16="http://schemas.microsoft.com/office/drawing/2014/main" id="{79E2E3DA-0C0B-32EC-1603-FE144B46B733}"/>
                    </a:ext>
                  </a:extLst>
                </p14:cNvPr>
                <p14:cNvContentPartPr/>
                <p14:nvPr/>
              </p14:nvContentPartPr>
              <p14:xfrm>
                <a:off x="5046352" y="3019326"/>
                <a:ext cx="119880" cy="200160"/>
              </p14:xfrm>
            </p:contentPart>
          </mc:Choice>
          <mc:Fallback xmlns="">
            <p:pic>
              <p:nvPicPr>
                <p:cNvPr id="4112" name="Ink 4111">
                  <a:extLst>
                    <a:ext uri="{FF2B5EF4-FFF2-40B4-BE49-F238E27FC236}">
                      <a16:creationId xmlns:a16="http://schemas.microsoft.com/office/drawing/2014/main" id="{79E2E3DA-0C0B-32EC-1603-FE144B46B73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028712" y="3001686"/>
                  <a:ext cx="1555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113" name="Ink 4112">
                  <a:extLst>
                    <a:ext uri="{FF2B5EF4-FFF2-40B4-BE49-F238E27FC236}">
                      <a16:creationId xmlns:a16="http://schemas.microsoft.com/office/drawing/2014/main" id="{91301627-0601-8801-8D4A-65F5F7DCE938}"/>
                    </a:ext>
                  </a:extLst>
                </p14:cNvPr>
                <p14:cNvContentPartPr/>
                <p14:nvPr/>
              </p14:nvContentPartPr>
              <p14:xfrm>
                <a:off x="5184592" y="3051006"/>
                <a:ext cx="73080" cy="90720"/>
              </p14:xfrm>
            </p:contentPart>
          </mc:Choice>
          <mc:Fallback xmlns="">
            <p:pic>
              <p:nvPicPr>
                <p:cNvPr id="4113" name="Ink 4112">
                  <a:extLst>
                    <a:ext uri="{FF2B5EF4-FFF2-40B4-BE49-F238E27FC236}">
                      <a16:creationId xmlns:a16="http://schemas.microsoft.com/office/drawing/2014/main" id="{91301627-0601-8801-8D4A-65F5F7DCE93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66952" y="3033366"/>
                  <a:ext cx="1087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14" name="Ink 4113">
                  <a:extLst>
                    <a:ext uri="{FF2B5EF4-FFF2-40B4-BE49-F238E27FC236}">
                      <a16:creationId xmlns:a16="http://schemas.microsoft.com/office/drawing/2014/main" id="{B883C828-B4D9-A438-5380-224ACF745380}"/>
                    </a:ext>
                  </a:extLst>
                </p14:cNvPr>
                <p14:cNvContentPartPr/>
                <p14:nvPr/>
              </p14:nvContentPartPr>
              <p14:xfrm>
                <a:off x="5291512" y="3024366"/>
                <a:ext cx="117000" cy="116280"/>
              </p14:xfrm>
            </p:contentPart>
          </mc:Choice>
          <mc:Fallback xmlns="">
            <p:pic>
              <p:nvPicPr>
                <p:cNvPr id="4114" name="Ink 4113">
                  <a:extLst>
                    <a:ext uri="{FF2B5EF4-FFF2-40B4-BE49-F238E27FC236}">
                      <a16:creationId xmlns:a16="http://schemas.microsoft.com/office/drawing/2014/main" id="{B883C828-B4D9-A438-5380-224ACF74538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273872" y="3006366"/>
                  <a:ext cx="152640" cy="15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9" name="Group 4138">
            <a:extLst>
              <a:ext uri="{FF2B5EF4-FFF2-40B4-BE49-F238E27FC236}">
                <a16:creationId xmlns:a16="http://schemas.microsoft.com/office/drawing/2014/main" id="{94A0B7B0-12FE-7F3E-CC8F-6B4D0DD8B7D3}"/>
              </a:ext>
            </a:extLst>
          </p:cNvPr>
          <p:cNvGrpSpPr/>
          <p:nvPr/>
        </p:nvGrpSpPr>
        <p:grpSpPr>
          <a:xfrm>
            <a:off x="3311152" y="2009526"/>
            <a:ext cx="1420200" cy="708120"/>
            <a:chOff x="3311152" y="2009526"/>
            <a:chExt cx="1420200" cy="70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23" name="Ink 4122">
                  <a:extLst>
                    <a:ext uri="{FF2B5EF4-FFF2-40B4-BE49-F238E27FC236}">
                      <a16:creationId xmlns:a16="http://schemas.microsoft.com/office/drawing/2014/main" id="{31C6769A-39B4-E1E2-F53A-758D3858369E}"/>
                    </a:ext>
                  </a:extLst>
                </p14:cNvPr>
                <p14:cNvContentPartPr/>
                <p14:nvPr/>
              </p14:nvContentPartPr>
              <p14:xfrm>
                <a:off x="4158952" y="2067486"/>
                <a:ext cx="307800" cy="344520"/>
              </p14:xfrm>
            </p:contentPart>
          </mc:Choice>
          <mc:Fallback xmlns="">
            <p:pic>
              <p:nvPicPr>
                <p:cNvPr id="4123" name="Ink 4122">
                  <a:extLst>
                    <a:ext uri="{FF2B5EF4-FFF2-40B4-BE49-F238E27FC236}">
                      <a16:creationId xmlns:a16="http://schemas.microsoft.com/office/drawing/2014/main" id="{31C6769A-39B4-E1E2-F53A-758D3858369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141312" y="2049486"/>
                  <a:ext cx="34344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24" name="Ink 4123">
                  <a:extLst>
                    <a:ext uri="{FF2B5EF4-FFF2-40B4-BE49-F238E27FC236}">
                      <a16:creationId xmlns:a16="http://schemas.microsoft.com/office/drawing/2014/main" id="{A0CA4726-021F-39C2-8A53-C37E604F1A03}"/>
                    </a:ext>
                  </a:extLst>
                </p14:cNvPr>
                <p14:cNvContentPartPr/>
                <p14:nvPr/>
              </p14:nvContentPartPr>
              <p14:xfrm>
                <a:off x="4157512" y="2034726"/>
                <a:ext cx="207000" cy="187200"/>
              </p14:xfrm>
            </p:contentPart>
          </mc:Choice>
          <mc:Fallback xmlns="">
            <p:pic>
              <p:nvPicPr>
                <p:cNvPr id="4124" name="Ink 4123">
                  <a:extLst>
                    <a:ext uri="{FF2B5EF4-FFF2-40B4-BE49-F238E27FC236}">
                      <a16:creationId xmlns:a16="http://schemas.microsoft.com/office/drawing/2014/main" id="{A0CA4726-021F-39C2-8A53-C37E604F1A0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139872" y="2016726"/>
                  <a:ext cx="2426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25" name="Ink 4124">
                  <a:extLst>
                    <a:ext uri="{FF2B5EF4-FFF2-40B4-BE49-F238E27FC236}">
                      <a16:creationId xmlns:a16="http://schemas.microsoft.com/office/drawing/2014/main" id="{F07FFAFF-D6BB-E324-BEEA-742BD7FE9538}"/>
                    </a:ext>
                  </a:extLst>
                </p14:cNvPr>
                <p14:cNvContentPartPr/>
                <p14:nvPr/>
              </p14:nvContentPartPr>
              <p14:xfrm>
                <a:off x="4436512" y="2009526"/>
                <a:ext cx="132120" cy="183600"/>
              </p14:xfrm>
            </p:contentPart>
          </mc:Choice>
          <mc:Fallback xmlns="">
            <p:pic>
              <p:nvPicPr>
                <p:cNvPr id="4125" name="Ink 4124">
                  <a:extLst>
                    <a:ext uri="{FF2B5EF4-FFF2-40B4-BE49-F238E27FC236}">
                      <a16:creationId xmlns:a16="http://schemas.microsoft.com/office/drawing/2014/main" id="{F07FFAFF-D6BB-E324-BEEA-742BD7FE953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418512" y="1991526"/>
                  <a:ext cx="1677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26" name="Ink 4125">
                  <a:extLst>
                    <a:ext uri="{FF2B5EF4-FFF2-40B4-BE49-F238E27FC236}">
                      <a16:creationId xmlns:a16="http://schemas.microsoft.com/office/drawing/2014/main" id="{52795675-4AEE-DD2A-8A1A-2E2948B13642}"/>
                    </a:ext>
                  </a:extLst>
                </p14:cNvPr>
                <p14:cNvContentPartPr/>
                <p14:nvPr/>
              </p14:nvContentPartPr>
              <p14:xfrm>
                <a:off x="4619392" y="2026806"/>
                <a:ext cx="111960" cy="113400"/>
              </p14:xfrm>
            </p:contentPart>
          </mc:Choice>
          <mc:Fallback xmlns="">
            <p:pic>
              <p:nvPicPr>
                <p:cNvPr id="4126" name="Ink 4125">
                  <a:extLst>
                    <a:ext uri="{FF2B5EF4-FFF2-40B4-BE49-F238E27FC236}">
                      <a16:creationId xmlns:a16="http://schemas.microsoft.com/office/drawing/2014/main" id="{52795675-4AEE-DD2A-8A1A-2E2948B1364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601752" y="2008806"/>
                  <a:ext cx="147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28" name="Ink 4127">
                  <a:extLst>
                    <a:ext uri="{FF2B5EF4-FFF2-40B4-BE49-F238E27FC236}">
                      <a16:creationId xmlns:a16="http://schemas.microsoft.com/office/drawing/2014/main" id="{2D124A64-65EE-7931-8E70-378D5EBDB636}"/>
                    </a:ext>
                  </a:extLst>
                </p14:cNvPr>
                <p14:cNvContentPartPr/>
                <p14:nvPr/>
              </p14:nvContentPartPr>
              <p14:xfrm>
                <a:off x="3311152" y="2147406"/>
                <a:ext cx="150840" cy="230400"/>
              </p14:xfrm>
            </p:contentPart>
          </mc:Choice>
          <mc:Fallback xmlns="">
            <p:pic>
              <p:nvPicPr>
                <p:cNvPr id="4128" name="Ink 4127">
                  <a:extLst>
                    <a:ext uri="{FF2B5EF4-FFF2-40B4-BE49-F238E27FC236}">
                      <a16:creationId xmlns:a16="http://schemas.microsoft.com/office/drawing/2014/main" id="{2D124A64-65EE-7931-8E70-378D5EBDB63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293152" y="2129406"/>
                  <a:ext cx="1864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29" name="Ink 4128">
                  <a:extLst>
                    <a:ext uri="{FF2B5EF4-FFF2-40B4-BE49-F238E27FC236}">
                      <a16:creationId xmlns:a16="http://schemas.microsoft.com/office/drawing/2014/main" id="{AC35495A-2C2D-BCA7-46B3-57C1815B486C}"/>
                    </a:ext>
                  </a:extLst>
                </p14:cNvPr>
                <p14:cNvContentPartPr/>
                <p14:nvPr/>
              </p14:nvContentPartPr>
              <p14:xfrm>
                <a:off x="3329512" y="2255406"/>
                <a:ext cx="98280" cy="13320"/>
              </p14:xfrm>
            </p:contentPart>
          </mc:Choice>
          <mc:Fallback xmlns="">
            <p:pic>
              <p:nvPicPr>
                <p:cNvPr id="4129" name="Ink 4128">
                  <a:extLst>
                    <a:ext uri="{FF2B5EF4-FFF2-40B4-BE49-F238E27FC236}">
                      <a16:creationId xmlns:a16="http://schemas.microsoft.com/office/drawing/2014/main" id="{AC35495A-2C2D-BCA7-46B3-57C1815B486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311872" y="2237406"/>
                  <a:ext cx="1339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130" name="Ink 4129">
                  <a:extLst>
                    <a:ext uri="{FF2B5EF4-FFF2-40B4-BE49-F238E27FC236}">
                      <a16:creationId xmlns:a16="http://schemas.microsoft.com/office/drawing/2014/main" id="{89C6C843-4E52-310A-1B7B-F9BC62AADED8}"/>
                    </a:ext>
                  </a:extLst>
                </p14:cNvPr>
                <p14:cNvContentPartPr/>
                <p14:nvPr/>
              </p14:nvContentPartPr>
              <p14:xfrm>
                <a:off x="3312232" y="2356566"/>
                <a:ext cx="135000" cy="19440"/>
              </p14:xfrm>
            </p:contentPart>
          </mc:Choice>
          <mc:Fallback xmlns="">
            <p:pic>
              <p:nvPicPr>
                <p:cNvPr id="4130" name="Ink 4129">
                  <a:extLst>
                    <a:ext uri="{FF2B5EF4-FFF2-40B4-BE49-F238E27FC236}">
                      <a16:creationId xmlns:a16="http://schemas.microsoft.com/office/drawing/2014/main" id="{89C6C843-4E52-310A-1B7B-F9BC62AADED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294592" y="2338926"/>
                  <a:ext cx="1706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131" name="Ink 4130">
                  <a:extLst>
                    <a:ext uri="{FF2B5EF4-FFF2-40B4-BE49-F238E27FC236}">
                      <a16:creationId xmlns:a16="http://schemas.microsoft.com/office/drawing/2014/main" id="{E73C5049-8580-A88A-EB78-E2BDDF00BC8A}"/>
                    </a:ext>
                  </a:extLst>
                </p14:cNvPr>
                <p14:cNvContentPartPr/>
                <p14:nvPr/>
              </p14:nvContentPartPr>
              <p14:xfrm>
                <a:off x="3451912" y="2238126"/>
                <a:ext cx="115560" cy="135000"/>
              </p14:xfrm>
            </p:contentPart>
          </mc:Choice>
          <mc:Fallback xmlns="">
            <p:pic>
              <p:nvPicPr>
                <p:cNvPr id="4131" name="Ink 4130">
                  <a:extLst>
                    <a:ext uri="{FF2B5EF4-FFF2-40B4-BE49-F238E27FC236}">
                      <a16:creationId xmlns:a16="http://schemas.microsoft.com/office/drawing/2014/main" id="{E73C5049-8580-A88A-EB78-E2BDDF00BC8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434272" y="2220486"/>
                  <a:ext cx="1512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132" name="Ink 4131">
                  <a:extLst>
                    <a:ext uri="{FF2B5EF4-FFF2-40B4-BE49-F238E27FC236}">
                      <a16:creationId xmlns:a16="http://schemas.microsoft.com/office/drawing/2014/main" id="{55BA5707-E726-717A-5EFB-291E1688E59B}"/>
                    </a:ext>
                  </a:extLst>
                </p14:cNvPr>
                <p14:cNvContentPartPr/>
                <p14:nvPr/>
              </p14:nvContentPartPr>
              <p14:xfrm>
                <a:off x="3595552" y="2248566"/>
                <a:ext cx="86040" cy="118440"/>
              </p14:xfrm>
            </p:contentPart>
          </mc:Choice>
          <mc:Fallback xmlns="">
            <p:pic>
              <p:nvPicPr>
                <p:cNvPr id="4132" name="Ink 4131">
                  <a:extLst>
                    <a:ext uri="{FF2B5EF4-FFF2-40B4-BE49-F238E27FC236}">
                      <a16:creationId xmlns:a16="http://schemas.microsoft.com/office/drawing/2014/main" id="{55BA5707-E726-717A-5EFB-291E1688E59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577912" y="2230566"/>
                  <a:ext cx="1216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133" name="Ink 4132">
                  <a:extLst>
                    <a:ext uri="{FF2B5EF4-FFF2-40B4-BE49-F238E27FC236}">
                      <a16:creationId xmlns:a16="http://schemas.microsoft.com/office/drawing/2014/main" id="{C8DE72E0-4FF8-5589-5257-F7176D7FA3CC}"/>
                    </a:ext>
                  </a:extLst>
                </p14:cNvPr>
                <p14:cNvContentPartPr/>
                <p14:nvPr/>
              </p14:nvContentPartPr>
              <p14:xfrm>
                <a:off x="3689152" y="2273406"/>
                <a:ext cx="69840" cy="82800"/>
              </p14:xfrm>
            </p:contentPart>
          </mc:Choice>
          <mc:Fallback xmlns="">
            <p:pic>
              <p:nvPicPr>
                <p:cNvPr id="4133" name="Ink 4132">
                  <a:extLst>
                    <a:ext uri="{FF2B5EF4-FFF2-40B4-BE49-F238E27FC236}">
                      <a16:creationId xmlns:a16="http://schemas.microsoft.com/office/drawing/2014/main" id="{C8DE72E0-4FF8-5589-5257-F7176D7FA3C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671512" y="2255766"/>
                  <a:ext cx="1054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134" name="Ink 4133">
                  <a:extLst>
                    <a:ext uri="{FF2B5EF4-FFF2-40B4-BE49-F238E27FC236}">
                      <a16:creationId xmlns:a16="http://schemas.microsoft.com/office/drawing/2014/main" id="{A4A86116-A47B-E915-B5F1-38BFEB1E2720}"/>
                    </a:ext>
                  </a:extLst>
                </p14:cNvPr>
                <p14:cNvContentPartPr/>
                <p14:nvPr/>
              </p14:nvContentPartPr>
              <p14:xfrm>
                <a:off x="3770152" y="2215806"/>
                <a:ext cx="163440" cy="138240"/>
              </p14:xfrm>
            </p:contentPart>
          </mc:Choice>
          <mc:Fallback xmlns="">
            <p:pic>
              <p:nvPicPr>
                <p:cNvPr id="4134" name="Ink 4133">
                  <a:extLst>
                    <a:ext uri="{FF2B5EF4-FFF2-40B4-BE49-F238E27FC236}">
                      <a16:creationId xmlns:a16="http://schemas.microsoft.com/office/drawing/2014/main" id="{A4A86116-A47B-E915-B5F1-38BFEB1E272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752152" y="2197806"/>
                  <a:ext cx="1990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135" name="Ink 4134">
                  <a:extLst>
                    <a:ext uri="{FF2B5EF4-FFF2-40B4-BE49-F238E27FC236}">
                      <a16:creationId xmlns:a16="http://schemas.microsoft.com/office/drawing/2014/main" id="{05AD1843-133A-F860-A9A0-802366B75CB3}"/>
                    </a:ext>
                  </a:extLst>
                </p14:cNvPr>
                <p14:cNvContentPartPr/>
                <p14:nvPr/>
              </p14:nvContentPartPr>
              <p14:xfrm>
                <a:off x="3421672" y="2445126"/>
                <a:ext cx="143640" cy="175320"/>
              </p14:xfrm>
            </p:contentPart>
          </mc:Choice>
          <mc:Fallback xmlns="">
            <p:pic>
              <p:nvPicPr>
                <p:cNvPr id="4135" name="Ink 4134">
                  <a:extLst>
                    <a:ext uri="{FF2B5EF4-FFF2-40B4-BE49-F238E27FC236}">
                      <a16:creationId xmlns:a16="http://schemas.microsoft.com/office/drawing/2014/main" id="{05AD1843-133A-F860-A9A0-802366B75CB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403672" y="2427126"/>
                  <a:ext cx="1792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136" name="Ink 4135">
                  <a:extLst>
                    <a:ext uri="{FF2B5EF4-FFF2-40B4-BE49-F238E27FC236}">
                      <a16:creationId xmlns:a16="http://schemas.microsoft.com/office/drawing/2014/main" id="{71FB1822-668F-6003-448F-073A0DC72277}"/>
                    </a:ext>
                  </a:extLst>
                </p14:cNvPr>
                <p14:cNvContentPartPr/>
                <p14:nvPr/>
              </p14:nvContentPartPr>
              <p14:xfrm>
                <a:off x="3571432" y="2485086"/>
                <a:ext cx="107280" cy="126000"/>
              </p14:xfrm>
            </p:contentPart>
          </mc:Choice>
          <mc:Fallback xmlns="">
            <p:pic>
              <p:nvPicPr>
                <p:cNvPr id="4136" name="Ink 4135">
                  <a:extLst>
                    <a:ext uri="{FF2B5EF4-FFF2-40B4-BE49-F238E27FC236}">
                      <a16:creationId xmlns:a16="http://schemas.microsoft.com/office/drawing/2014/main" id="{71FB1822-668F-6003-448F-073A0DC7227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553792" y="2467086"/>
                  <a:ext cx="1429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137" name="Ink 4136">
                  <a:extLst>
                    <a:ext uri="{FF2B5EF4-FFF2-40B4-BE49-F238E27FC236}">
                      <a16:creationId xmlns:a16="http://schemas.microsoft.com/office/drawing/2014/main" id="{6B65DAED-BEFC-EA5D-1C1C-25BDBE7020CA}"/>
                    </a:ext>
                  </a:extLst>
                </p14:cNvPr>
                <p14:cNvContentPartPr/>
                <p14:nvPr/>
              </p14:nvContentPartPr>
              <p14:xfrm>
                <a:off x="3665032" y="2463486"/>
                <a:ext cx="179640" cy="254160"/>
              </p14:xfrm>
            </p:contentPart>
          </mc:Choice>
          <mc:Fallback xmlns="">
            <p:pic>
              <p:nvPicPr>
                <p:cNvPr id="4137" name="Ink 4136">
                  <a:extLst>
                    <a:ext uri="{FF2B5EF4-FFF2-40B4-BE49-F238E27FC236}">
                      <a16:creationId xmlns:a16="http://schemas.microsoft.com/office/drawing/2014/main" id="{6B65DAED-BEFC-EA5D-1C1C-25BDBE7020C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647392" y="2445486"/>
                  <a:ext cx="2152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138" name="Ink 4137">
                  <a:extLst>
                    <a:ext uri="{FF2B5EF4-FFF2-40B4-BE49-F238E27FC236}">
                      <a16:creationId xmlns:a16="http://schemas.microsoft.com/office/drawing/2014/main" id="{7131B937-8565-1CAA-09D3-9CD25B55A460}"/>
                    </a:ext>
                  </a:extLst>
                </p14:cNvPr>
                <p14:cNvContentPartPr/>
                <p14:nvPr/>
              </p14:nvContentPartPr>
              <p14:xfrm>
                <a:off x="3827392" y="2423526"/>
                <a:ext cx="186480" cy="113400"/>
              </p14:xfrm>
            </p:contentPart>
          </mc:Choice>
          <mc:Fallback xmlns="">
            <p:pic>
              <p:nvPicPr>
                <p:cNvPr id="4138" name="Ink 4137">
                  <a:extLst>
                    <a:ext uri="{FF2B5EF4-FFF2-40B4-BE49-F238E27FC236}">
                      <a16:creationId xmlns:a16="http://schemas.microsoft.com/office/drawing/2014/main" id="{7131B937-8565-1CAA-09D3-9CD25B55A46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809392" y="2405526"/>
                  <a:ext cx="22212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0" name="Group 2089">
            <a:extLst>
              <a:ext uri="{FF2B5EF4-FFF2-40B4-BE49-F238E27FC236}">
                <a16:creationId xmlns:a16="http://schemas.microsoft.com/office/drawing/2014/main" id="{DF1E0833-A2C4-202F-968B-F4DBC68E6D0A}"/>
              </a:ext>
            </a:extLst>
          </p:cNvPr>
          <p:cNvGrpSpPr/>
          <p:nvPr/>
        </p:nvGrpSpPr>
        <p:grpSpPr>
          <a:xfrm>
            <a:off x="6192592" y="3831846"/>
            <a:ext cx="1679400" cy="599040"/>
            <a:chOff x="6192592" y="3831846"/>
            <a:chExt cx="1679400" cy="599040"/>
          </a:xfrm>
        </p:grpSpPr>
        <p:grpSp>
          <p:nvGrpSpPr>
            <p:cNvPr id="2055" name="Group 2054">
              <a:extLst>
                <a:ext uri="{FF2B5EF4-FFF2-40B4-BE49-F238E27FC236}">
                  <a16:creationId xmlns:a16="http://schemas.microsoft.com/office/drawing/2014/main" id="{8273F2A0-AA60-F129-77E1-ED3B81778D7F}"/>
                </a:ext>
              </a:extLst>
            </p:cNvPr>
            <p:cNvGrpSpPr/>
            <p:nvPr/>
          </p:nvGrpSpPr>
          <p:grpSpPr>
            <a:xfrm>
              <a:off x="6657712" y="3831846"/>
              <a:ext cx="1214280" cy="599040"/>
              <a:chOff x="6657712" y="3831846"/>
              <a:chExt cx="1214280" cy="599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4149" name="Ink 4148">
                    <a:extLst>
                      <a:ext uri="{FF2B5EF4-FFF2-40B4-BE49-F238E27FC236}">
                        <a16:creationId xmlns:a16="http://schemas.microsoft.com/office/drawing/2014/main" id="{640F4B1A-5B1B-0C5E-4660-EF03491C7DF5}"/>
                      </a:ext>
                    </a:extLst>
                  </p14:cNvPr>
                  <p14:cNvContentPartPr/>
                  <p14:nvPr/>
                </p14:nvContentPartPr>
                <p14:xfrm>
                  <a:off x="6657712" y="3888726"/>
                  <a:ext cx="127440" cy="181800"/>
                </p14:xfrm>
              </p:contentPart>
            </mc:Choice>
            <mc:Fallback xmlns="">
              <p:pic>
                <p:nvPicPr>
                  <p:cNvPr id="4149" name="Ink 4148">
                    <a:extLst>
                      <a:ext uri="{FF2B5EF4-FFF2-40B4-BE49-F238E27FC236}">
                        <a16:creationId xmlns:a16="http://schemas.microsoft.com/office/drawing/2014/main" id="{640F4B1A-5B1B-0C5E-4660-EF03491C7DF5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6639712" y="3870726"/>
                    <a:ext cx="163080" cy="21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4150" name="Ink 4149">
                    <a:extLst>
                      <a:ext uri="{FF2B5EF4-FFF2-40B4-BE49-F238E27FC236}">
                        <a16:creationId xmlns:a16="http://schemas.microsoft.com/office/drawing/2014/main" id="{9E124B76-86A4-75A9-B984-405F8C9C31B6}"/>
                      </a:ext>
                    </a:extLst>
                  </p14:cNvPr>
                  <p14:cNvContentPartPr/>
                  <p14:nvPr/>
                </p14:nvContentPartPr>
                <p14:xfrm>
                  <a:off x="6791992" y="3952446"/>
                  <a:ext cx="88560" cy="102600"/>
                </p14:xfrm>
              </p:contentPart>
            </mc:Choice>
            <mc:Fallback xmlns="">
              <p:pic>
                <p:nvPicPr>
                  <p:cNvPr id="4150" name="Ink 4149">
                    <a:extLst>
                      <a:ext uri="{FF2B5EF4-FFF2-40B4-BE49-F238E27FC236}">
                        <a16:creationId xmlns:a16="http://schemas.microsoft.com/office/drawing/2014/main" id="{9E124B76-86A4-75A9-B984-405F8C9C31B6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6773992" y="3934806"/>
                    <a:ext cx="124200" cy="13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4151" name="Ink 4150">
                    <a:extLst>
                      <a:ext uri="{FF2B5EF4-FFF2-40B4-BE49-F238E27FC236}">
                        <a16:creationId xmlns:a16="http://schemas.microsoft.com/office/drawing/2014/main" id="{E1FC6BA0-C66C-F30F-D162-14E483F53590}"/>
                      </a:ext>
                    </a:extLst>
                  </p14:cNvPr>
                  <p14:cNvContentPartPr/>
                  <p14:nvPr/>
                </p14:nvContentPartPr>
                <p14:xfrm>
                  <a:off x="6898912" y="3956406"/>
                  <a:ext cx="97200" cy="114840"/>
                </p14:xfrm>
              </p:contentPart>
            </mc:Choice>
            <mc:Fallback xmlns="">
              <p:pic>
                <p:nvPicPr>
                  <p:cNvPr id="4151" name="Ink 4150">
                    <a:extLst>
                      <a:ext uri="{FF2B5EF4-FFF2-40B4-BE49-F238E27FC236}">
                        <a16:creationId xmlns:a16="http://schemas.microsoft.com/office/drawing/2014/main" id="{E1FC6BA0-C66C-F30F-D162-14E483F53590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6881272" y="3938766"/>
                    <a:ext cx="132840" cy="15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4152" name="Ink 4151">
                    <a:extLst>
                      <a:ext uri="{FF2B5EF4-FFF2-40B4-BE49-F238E27FC236}">
                        <a16:creationId xmlns:a16="http://schemas.microsoft.com/office/drawing/2014/main" id="{155DEBBC-2565-3E77-27FD-FE9A87DF3DE1}"/>
                      </a:ext>
                    </a:extLst>
                  </p14:cNvPr>
                  <p14:cNvContentPartPr/>
                  <p14:nvPr/>
                </p14:nvContentPartPr>
                <p14:xfrm>
                  <a:off x="7010512" y="3957486"/>
                  <a:ext cx="117720" cy="117720"/>
                </p14:xfrm>
              </p:contentPart>
            </mc:Choice>
            <mc:Fallback xmlns="">
              <p:pic>
                <p:nvPicPr>
                  <p:cNvPr id="4152" name="Ink 4151">
                    <a:extLst>
                      <a:ext uri="{FF2B5EF4-FFF2-40B4-BE49-F238E27FC236}">
                        <a16:creationId xmlns:a16="http://schemas.microsoft.com/office/drawing/2014/main" id="{155DEBBC-2565-3E77-27FD-FE9A87DF3DE1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6992872" y="3939846"/>
                    <a:ext cx="153360" cy="15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4153" name="Ink 4152">
                    <a:extLst>
                      <a:ext uri="{FF2B5EF4-FFF2-40B4-BE49-F238E27FC236}">
                        <a16:creationId xmlns:a16="http://schemas.microsoft.com/office/drawing/2014/main" id="{27A881B7-D0DC-9CEA-3353-E6B34D247777}"/>
                      </a:ext>
                    </a:extLst>
                  </p14:cNvPr>
                  <p14:cNvContentPartPr/>
                  <p14:nvPr/>
                </p14:nvContentPartPr>
                <p14:xfrm>
                  <a:off x="7162072" y="3956406"/>
                  <a:ext cx="77040" cy="96480"/>
                </p14:xfrm>
              </p:contentPart>
            </mc:Choice>
            <mc:Fallback xmlns="">
              <p:pic>
                <p:nvPicPr>
                  <p:cNvPr id="4153" name="Ink 4152">
                    <a:extLst>
                      <a:ext uri="{FF2B5EF4-FFF2-40B4-BE49-F238E27FC236}">
                        <a16:creationId xmlns:a16="http://schemas.microsoft.com/office/drawing/2014/main" id="{27A881B7-D0DC-9CEA-3353-E6B34D247777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7144432" y="3938406"/>
                    <a:ext cx="112680" cy="13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4154" name="Ink 4153">
                    <a:extLst>
                      <a:ext uri="{FF2B5EF4-FFF2-40B4-BE49-F238E27FC236}">
                        <a16:creationId xmlns:a16="http://schemas.microsoft.com/office/drawing/2014/main" id="{50CD5363-5731-C6FE-F3B3-7E91438E2C45}"/>
                      </a:ext>
                    </a:extLst>
                  </p14:cNvPr>
                  <p14:cNvContentPartPr/>
                  <p14:nvPr/>
                </p14:nvContentPartPr>
                <p14:xfrm>
                  <a:off x="7267192" y="3961806"/>
                  <a:ext cx="106920" cy="99360"/>
                </p14:xfrm>
              </p:contentPart>
            </mc:Choice>
            <mc:Fallback xmlns="">
              <p:pic>
                <p:nvPicPr>
                  <p:cNvPr id="4154" name="Ink 4153">
                    <a:extLst>
                      <a:ext uri="{FF2B5EF4-FFF2-40B4-BE49-F238E27FC236}">
                        <a16:creationId xmlns:a16="http://schemas.microsoft.com/office/drawing/2014/main" id="{50CD5363-5731-C6FE-F3B3-7E91438E2C45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7249552" y="3943806"/>
                    <a:ext cx="142560" cy="13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4155" name="Ink 4154">
                    <a:extLst>
                      <a:ext uri="{FF2B5EF4-FFF2-40B4-BE49-F238E27FC236}">
                        <a16:creationId xmlns:a16="http://schemas.microsoft.com/office/drawing/2014/main" id="{E0B434FE-42B7-6BDD-3DC7-41EC72FA7A39}"/>
                      </a:ext>
                    </a:extLst>
                  </p14:cNvPr>
                  <p14:cNvContentPartPr/>
                  <p14:nvPr/>
                </p14:nvContentPartPr>
                <p14:xfrm>
                  <a:off x="7324432" y="3831846"/>
                  <a:ext cx="175680" cy="230040"/>
                </p14:xfrm>
              </p:contentPart>
            </mc:Choice>
            <mc:Fallback xmlns="">
              <p:pic>
                <p:nvPicPr>
                  <p:cNvPr id="4155" name="Ink 4154">
                    <a:extLst>
                      <a:ext uri="{FF2B5EF4-FFF2-40B4-BE49-F238E27FC236}">
                        <a16:creationId xmlns:a16="http://schemas.microsoft.com/office/drawing/2014/main" id="{E0B434FE-42B7-6BDD-3DC7-41EC72FA7A39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7306792" y="3814206"/>
                    <a:ext cx="211320" cy="26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4156" name="Ink 4155">
                    <a:extLst>
                      <a:ext uri="{FF2B5EF4-FFF2-40B4-BE49-F238E27FC236}">
                        <a16:creationId xmlns:a16="http://schemas.microsoft.com/office/drawing/2014/main" id="{1A9B1D15-6F47-90E6-C249-B27D9C8AFD5F}"/>
                      </a:ext>
                    </a:extLst>
                  </p14:cNvPr>
                  <p14:cNvContentPartPr/>
                  <p14:nvPr/>
                </p14:nvContentPartPr>
                <p14:xfrm>
                  <a:off x="7462672" y="3908886"/>
                  <a:ext cx="123480" cy="148320"/>
                </p14:xfrm>
              </p:contentPart>
            </mc:Choice>
            <mc:Fallback xmlns="">
              <p:pic>
                <p:nvPicPr>
                  <p:cNvPr id="4156" name="Ink 4155">
                    <a:extLst>
                      <a:ext uri="{FF2B5EF4-FFF2-40B4-BE49-F238E27FC236}">
                        <a16:creationId xmlns:a16="http://schemas.microsoft.com/office/drawing/2014/main" id="{1A9B1D15-6F47-90E6-C249-B27D9C8AFD5F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7444672" y="3891246"/>
                    <a:ext cx="159120" cy="18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4157" name="Ink 4156">
                    <a:extLst>
                      <a:ext uri="{FF2B5EF4-FFF2-40B4-BE49-F238E27FC236}">
                        <a16:creationId xmlns:a16="http://schemas.microsoft.com/office/drawing/2014/main" id="{2D57DA6E-EE5C-9E47-596F-2304B97CFF21}"/>
                      </a:ext>
                    </a:extLst>
                  </p14:cNvPr>
                  <p14:cNvContentPartPr/>
                  <p14:nvPr/>
                </p14:nvContentPartPr>
                <p14:xfrm>
                  <a:off x="6733672" y="4179606"/>
                  <a:ext cx="152280" cy="251280"/>
                </p14:xfrm>
              </p:contentPart>
            </mc:Choice>
            <mc:Fallback xmlns="">
              <p:pic>
                <p:nvPicPr>
                  <p:cNvPr id="4157" name="Ink 4156">
                    <a:extLst>
                      <a:ext uri="{FF2B5EF4-FFF2-40B4-BE49-F238E27FC236}">
                        <a16:creationId xmlns:a16="http://schemas.microsoft.com/office/drawing/2014/main" id="{2D57DA6E-EE5C-9E47-596F-2304B97CFF21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6715672" y="4161606"/>
                    <a:ext cx="187920" cy="28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4158" name="Ink 4157">
                    <a:extLst>
                      <a:ext uri="{FF2B5EF4-FFF2-40B4-BE49-F238E27FC236}">
                        <a16:creationId xmlns:a16="http://schemas.microsoft.com/office/drawing/2014/main" id="{E846524F-2202-BC76-D3AC-CF4EEB2E2828}"/>
                      </a:ext>
                    </a:extLst>
                  </p14:cNvPr>
                  <p14:cNvContentPartPr/>
                  <p14:nvPr/>
                </p14:nvContentPartPr>
                <p14:xfrm>
                  <a:off x="6901432" y="4296966"/>
                  <a:ext cx="120600" cy="101160"/>
                </p14:xfrm>
              </p:contentPart>
            </mc:Choice>
            <mc:Fallback xmlns="">
              <p:pic>
                <p:nvPicPr>
                  <p:cNvPr id="4158" name="Ink 4157">
                    <a:extLst>
                      <a:ext uri="{FF2B5EF4-FFF2-40B4-BE49-F238E27FC236}">
                        <a16:creationId xmlns:a16="http://schemas.microsoft.com/office/drawing/2014/main" id="{E846524F-2202-BC76-D3AC-CF4EEB2E2828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6883432" y="4279326"/>
                    <a:ext cx="156240" cy="13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4159" name="Ink 4158">
                    <a:extLst>
                      <a:ext uri="{FF2B5EF4-FFF2-40B4-BE49-F238E27FC236}">
                        <a16:creationId xmlns:a16="http://schemas.microsoft.com/office/drawing/2014/main" id="{97B2FE48-CFE1-8646-9A8C-3E3680BFFDDC}"/>
                      </a:ext>
                    </a:extLst>
                  </p14:cNvPr>
                  <p14:cNvContentPartPr/>
                  <p14:nvPr/>
                </p14:nvContentPartPr>
                <p14:xfrm>
                  <a:off x="7018792" y="4138206"/>
                  <a:ext cx="126720" cy="267840"/>
                </p14:xfrm>
              </p:contentPart>
            </mc:Choice>
            <mc:Fallback xmlns="">
              <p:pic>
                <p:nvPicPr>
                  <p:cNvPr id="4159" name="Ink 4158">
                    <a:extLst>
                      <a:ext uri="{FF2B5EF4-FFF2-40B4-BE49-F238E27FC236}">
                        <a16:creationId xmlns:a16="http://schemas.microsoft.com/office/drawing/2014/main" id="{97B2FE48-CFE1-8646-9A8C-3E3680BFFDDC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7001152" y="4120206"/>
                    <a:ext cx="162360" cy="30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2048" name="Ink 2047">
                    <a:extLst>
                      <a:ext uri="{FF2B5EF4-FFF2-40B4-BE49-F238E27FC236}">
                        <a16:creationId xmlns:a16="http://schemas.microsoft.com/office/drawing/2014/main" id="{1181DDAC-F064-3A3D-137B-B1E01BB4E3A8}"/>
                      </a:ext>
                    </a:extLst>
                  </p14:cNvPr>
                  <p14:cNvContentPartPr/>
                  <p14:nvPr/>
                </p14:nvContentPartPr>
                <p14:xfrm>
                  <a:off x="6985312" y="4264566"/>
                  <a:ext cx="174240" cy="34200"/>
                </p14:xfrm>
              </p:contentPart>
            </mc:Choice>
            <mc:Fallback xmlns="">
              <p:pic>
                <p:nvPicPr>
                  <p:cNvPr id="2048" name="Ink 2047">
                    <a:extLst>
                      <a:ext uri="{FF2B5EF4-FFF2-40B4-BE49-F238E27FC236}">
                        <a16:creationId xmlns:a16="http://schemas.microsoft.com/office/drawing/2014/main" id="{1181DDAC-F064-3A3D-137B-B1E01BB4E3A8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6967672" y="4246926"/>
                    <a:ext cx="209880" cy="6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2049" name="Ink 2048">
                    <a:extLst>
                      <a:ext uri="{FF2B5EF4-FFF2-40B4-BE49-F238E27FC236}">
                        <a16:creationId xmlns:a16="http://schemas.microsoft.com/office/drawing/2014/main" id="{318F3585-B5FC-EEB7-429A-39BA37C91A92}"/>
                      </a:ext>
                    </a:extLst>
                  </p14:cNvPr>
                  <p14:cNvContentPartPr/>
                  <p14:nvPr/>
                </p14:nvContentPartPr>
                <p14:xfrm>
                  <a:off x="7131112" y="4252326"/>
                  <a:ext cx="142920" cy="134280"/>
                </p14:xfrm>
              </p:contentPart>
            </mc:Choice>
            <mc:Fallback xmlns="">
              <p:pic>
                <p:nvPicPr>
                  <p:cNvPr id="2049" name="Ink 2048">
                    <a:extLst>
                      <a:ext uri="{FF2B5EF4-FFF2-40B4-BE49-F238E27FC236}">
                        <a16:creationId xmlns:a16="http://schemas.microsoft.com/office/drawing/2014/main" id="{318F3585-B5FC-EEB7-429A-39BA37C91A92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7113472" y="4234326"/>
                    <a:ext cx="178560" cy="16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2051" name="Ink 2050">
                    <a:extLst>
                      <a:ext uri="{FF2B5EF4-FFF2-40B4-BE49-F238E27FC236}">
                        <a16:creationId xmlns:a16="http://schemas.microsoft.com/office/drawing/2014/main" id="{0CF1F502-3CB5-29CA-1951-E04026A2CEC2}"/>
                      </a:ext>
                    </a:extLst>
                  </p14:cNvPr>
                  <p14:cNvContentPartPr/>
                  <p14:nvPr/>
                </p14:nvContentPartPr>
                <p14:xfrm>
                  <a:off x="7238752" y="4150446"/>
                  <a:ext cx="95400" cy="234000"/>
                </p14:xfrm>
              </p:contentPart>
            </mc:Choice>
            <mc:Fallback xmlns="">
              <p:pic>
                <p:nvPicPr>
                  <p:cNvPr id="2051" name="Ink 2050">
                    <a:extLst>
                      <a:ext uri="{FF2B5EF4-FFF2-40B4-BE49-F238E27FC236}">
                        <a16:creationId xmlns:a16="http://schemas.microsoft.com/office/drawing/2014/main" id="{0CF1F502-3CB5-29CA-1951-E04026A2CEC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7220752" y="4132806"/>
                    <a:ext cx="131040" cy="26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2052" name="Ink 2051">
                    <a:extLst>
                      <a:ext uri="{FF2B5EF4-FFF2-40B4-BE49-F238E27FC236}">
                        <a16:creationId xmlns:a16="http://schemas.microsoft.com/office/drawing/2014/main" id="{77570E95-AD5B-093D-0834-E89780B31136}"/>
                      </a:ext>
                    </a:extLst>
                  </p14:cNvPr>
                  <p14:cNvContentPartPr/>
                  <p14:nvPr/>
                </p14:nvContentPartPr>
                <p14:xfrm>
                  <a:off x="7337032" y="4266366"/>
                  <a:ext cx="168840" cy="106920"/>
                </p14:xfrm>
              </p:contentPart>
            </mc:Choice>
            <mc:Fallback xmlns="">
              <p:pic>
                <p:nvPicPr>
                  <p:cNvPr id="2052" name="Ink 2051">
                    <a:extLst>
                      <a:ext uri="{FF2B5EF4-FFF2-40B4-BE49-F238E27FC236}">
                        <a16:creationId xmlns:a16="http://schemas.microsoft.com/office/drawing/2014/main" id="{77570E95-AD5B-093D-0834-E89780B31136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7319392" y="4248726"/>
                    <a:ext cx="204480" cy="14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2053" name="Ink 2052">
                    <a:extLst>
                      <a:ext uri="{FF2B5EF4-FFF2-40B4-BE49-F238E27FC236}">
                        <a16:creationId xmlns:a16="http://schemas.microsoft.com/office/drawing/2014/main" id="{F973336E-FF6E-EF0F-8BE7-39CA26F8520E}"/>
                      </a:ext>
                    </a:extLst>
                  </p14:cNvPr>
                  <p14:cNvContentPartPr/>
                  <p14:nvPr/>
                </p14:nvContentPartPr>
                <p14:xfrm>
                  <a:off x="7465552" y="4237566"/>
                  <a:ext cx="124560" cy="149400"/>
                </p14:xfrm>
              </p:contentPart>
            </mc:Choice>
            <mc:Fallback xmlns="">
              <p:pic>
                <p:nvPicPr>
                  <p:cNvPr id="2053" name="Ink 2052">
                    <a:extLst>
                      <a:ext uri="{FF2B5EF4-FFF2-40B4-BE49-F238E27FC236}">
                        <a16:creationId xmlns:a16="http://schemas.microsoft.com/office/drawing/2014/main" id="{F973336E-FF6E-EF0F-8BE7-39CA26F8520E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7447552" y="4219566"/>
                    <a:ext cx="160200" cy="18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2054" name="Ink 2053">
                    <a:extLst>
                      <a:ext uri="{FF2B5EF4-FFF2-40B4-BE49-F238E27FC236}">
                        <a16:creationId xmlns:a16="http://schemas.microsoft.com/office/drawing/2014/main" id="{609C5B07-B4ED-FCD9-D435-72F53FBFA6D2}"/>
                      </a:ext>
                    </a:extLst>
                  </p14:cNvPr>
                  <p14:cNvContentPartPr/>
                  <p14:nvPr/>
                </p14:nvContentPartPr>
                <p14:xfrm>
                  <a:off x="7605592" y="4252326"/>
                  <a:ext cx="266400" cy="99360"/>
                </p14:xfrm>
              </p:contentPart>
            </mc:Choice>
            <mc:Fallback xmlns="">
              <p:pic>
                <p:nvPicPr>
                  <p:cNvPr id="2054" name="Ink 2053">
                    <a:extLst>
                      <a:ext uri="{FF2B5EF4-FFF2-40B4-BE49-F238E27FC236}">
                        <a16:creationId xmlns:a16="http://schemas.microsoft.com/office/drawing/2014/main" id="{609C5B07-B4ED-FCD9-D435-72F53FBFA6D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7587592" y="4234326"/>
                    <a:ext cx="302040" cy="135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58" name="Group 2057">
              <a:extLst>
                <a:ext uri="{FF2B5EF4-FFF2-40B4-BE49-F238E27FC236}">
                  <a16:creationId xmlns:a16="http://schemas.microsoft.com/office/drawing/2014/main" id="{2CBEAE77-0D9F-0344-611A-12C3CFC1B7BC}"/>
                </a:ext>
              </a:extLst>
            </p:cNvPr>
            <p:cNvGrpSpPr/>
            <p:nvPr/>
          </p:nvGrpSpPr>
          <p:grpSpPr>
            <a:xfrm>
              <a:off x="6192592" y="4124526"/>
              <a:ext cx="354960" cy="259920"/>
              <a:chOff x="6192592" y="4124526"/>
              <a:chExt cx="354960" cy="259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2056" name="Ink 2055">
                    <a:extLst>
                      <a:ext uri="{FF2B5EF4-FFF2-40B4-BE49-F238E27FC236}">
                        <a16:creationId xmlns:a16="http://schemas.microsoft.com/office/drawing/2014/main" id="{640176C4-37C1-62CB-EB61-28953BF30999}"/>
                      </a:ext>
                    </a:extLst>
                  </p14:cNvPr>
                  <p14:cNvContentPartPr/>
                  <p14:nvPr/>
                </p14:nvContentPartPr>
                <p14:xfrm>
                  <a:off x="6232552" y="4124526"/>
                  <a:ext cx="315000" cy="218160"/>
                </p14:xfrm>
              </p:contentPart>
            </mc:Choice>
            <mc:Fallback xmlns="">
              <p:pic>
                <p:nvPicPr>
                  <p:cNvPr id="2056" name="Ink 2055">
                    <a:extLst>
                      <a:ext uri="{FF2B5EF4-FFF2-40B4-BE49-F238E27FC236}">
                        <a16:creationId xmlns:a16="http://schemas.microsoft.com/office/drawing/2014/main" id="{640176C4-37C1-62CB-EB61-28953BF30999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6214912" y="4106886"/>
                    <a:ext cx="350640" cy="25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2057" name="Ink 2056">
                    <a:extLst>
                      <a:ext uri="{FF2B5EF4-FFF2-40B4-BE49-F238E27FC236}">
                        <a16:creationId xmlns:a16="http://schemas.microsoft.com/office/drawing/2014/main" id="{5D0284B0-B1D2-4734-0DDC-4C616964E7C4}"/>
                      </a:ext>
                    </a:extLst>
                  </p14:cNvPr>
                  <p14:cNvContentPartPr/>
                  <p14:nvPr/>
                </p14:nvContentPartPr>
                <p14:xfrm>
                  <a:off x="6192592" y="4195446"/>
                  <a:ext cx="131760" cy="189000"/>
                </p14:xfrm>
              </p:contentPart>
            </mc:Choice>
            <mc:Fallback xmlns="">
              <p:pic>
                <p:nvPicPr>
                  <p:cNvPr id="2057" name="Ink 2056">
                    <a:extLst>
                      <a:ext uri="{FF2B5EF4-FFF2-40B4-BE49-F238E27FC236}">
                        <a16:creationId xmlns:a16="http://schemas.microsoft.com/office/drawing/2014/main" id="{5D0284B0-B1D2-4734-0DDC-4C616964E7C4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6174952" y="4177806"/>
                    <a:ext cx="167400" cy="2246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4165" name="Group 4164">
            <a:extLst>
              <a:ext uri="{FF2B5EF4-FFF2-40B4-BE49-F238E27FC236}">
                <a16:creationId xmlns:a16="http://schemas.microsoft.com/office/drawing/2014/main" id="{C3F48F5F-0B09-4E87-C7B4-AC205F5CD778}"/>
              </a:ext>
            </a:extLst>
          </p:cNvPr>
          <p:cNvGrpSpPr/>
          <p:nvPr/>
        </p:nvGrpSpPr>
        <p:grpSpPr>
          <a:xfrm>
            <a:off x="6844912" y="4546446"/>
            <a:ext cx="2756160" cy="706320"/>
            <a:chOff x="6844912" y="4546446"/>
            <a:chExt cx="2756160" cy="70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091" name="Ink 2090">
                  <a:extLst>
                    <a:ext uri="{FF2B5EF4-FFF2-40B4-BE49-F238E27FC236}">
                      <a16:creationId xmlns:a16="http://schemas.microsoft.com/office/drawing/2014/main" id="{485AC6EB-1845-6CF7-EF8C-67F750B5240C}"/>
                    </a:ext>
                  </a:extLst>
                </p14:cNvPr>
                <p14:cNvContentPartPr/>
                <p14:nvPr/>
              </p14:nvContentPartPr>
              <p14:xfrm>
                <a:off x="8738872" y="4549326"/>
                <a:ext cx="192240" cy="196560"/>
              </p14:xfrm>
            </p:contentPart>
          </mc:Choice>
          <mc:Fallback xmlns="">
            <p:pic>
              <p:nvPicPr>
                <p:cNvPr id="2091" name="Ink 2090">
                  <a:extLst>
                    <a:ext uri="{FF2B5EF4-FFF2-40B4-BE49-F238E27FC236}">
                      <a16:creationId xmlns:a16="http://schemas.microsoft.com/office/drawing/2014/main" id="{485AC6EB-1845-6CF7-EF8C-67F750B5240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720872" y="4531686"/>
                  <a:ext cx="2278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092" name="Ink 2091">
                  <a:extLst>
                    <a:ext uri="{FF2B5EF4-FFF2-40B4-BE49-F238E27FC236}">
                      <a16:creationId xmlns:a16="http://schemas.microsoft.com/office/drawing/2014/main" id="{5010E268-2A9A-9346-354D-2949BB177B8F}"/>
                    </a:ext>
                  </a:extLst>
                </p14:cNvPr>
                <p14:cNvContentPartPr/>
                <p14:nvPr/>
              </p14:nvContentPartPr>
              <p14:xfrm>
                <a:off x="8811232" y="4646166"/>
                <a:ext cx="81360" cy="193320"/>
              </p14:xfrm>
            </p:contentPart>
          </mc:Choice>
          <mc:Fallback xmlns="">
            <p:pic>
              <p:nvPicPr>
                <p:cNvPr id="2092" name="Ink 2091">
                  <a:extLst>
                    <a:ext uri="{FF2B5EF4-FFF2-40B4-BE49-F238E27FC236}">
                      <a16:creationId xmlns:a16="http://schemas.microsoft.com/office/drawing/2014/main" id="{5010E268-2A9A-9346-354D-2949BB177B8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793592" y="4628166"/>
                  <a:ext cx="1170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093" name="Ink 2092">
                  <a:extLst>
                    <a:ext uri="{FF2B5EF4-FFF2-40B4-BE49-F238E27FC236}">
                      <a16:creationId xmlns:a16="http://schemas.microsoft.com/office/drawing/2014/main" id="{AF9021DF-170F-EF66-0FEA-C6C95CC22B0C}"/>
                    </a:ext>
                  </a:extLst>
                </p14:cNvPr>
                <p14:cNvContentPartPr/>
                <p14:nvPr/>
              </p14:nvContentPartPr>
              <p14:xfrm>
                <a:off x="8961352" y="4658766"/>
                <a:ext cx="74880" cy="111600"/>
              </p14:xfrm>
            </p:contentPart>
          </mc:Choice>
          <mc:Fallback xmlns="">
            <p:pic>
              <p:nvPicPr>
                <p:cNvPr id="2093" name="Ink 2092">
                  <a:extLst>
                    <a:ext uri="{FF2B5EF4-FFF2-40B4-BE49-F238E27FC236}">
                      <a16:creationId xmlns:a16="http://schemas.microsoft.com/office/drawing/2014/main" id="{AF9021DF-170F-EF66-0FEA-C6C95CC22B0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943352" y="4641126"/>
                  <a:ext cx="1105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094" name="Ink 2093">
                  <a:extLst>
                    <a:ext uri="{FF2B5EF4-FFF2-40B4-BE49-F238E27FC236}">
                      <a16:creationId xmlns:a16="http://schemas.microsoft.com/office/drawing/2014/main" id="{3639A9C6-669C-4E27-DA06-957FC57D77C9}"/>
                    </a:ext>
                  </a:extLst>
                </p14:cNvPr>
                <p14:cNvContentPartPr/>
                <p14:nvPr/>
              </p14:nvContentPartPr>
              <p14:xfrm>
                <a:off x="9072952" y="4645806"/>
                <a:ext cx="66240" cy="100800"/>
              </p14:xfrm>
            </p:contentPart>
          </mc:Choice>
          <mc:Fallback xmlns="">
            <p:pic>
              <p:nvPicPr>
                <p:cNvPr id="2094" name="Ink 2093">
                  <a:extLst>
                    <a:ext uri="{FF2B5EF4-FFF2-40B4-BE49-F238E27FC236}">
                      <a16:creationId xmlns:a16="http://schemas.microsoft.com/office/drawing/2014/main" id="{3639A9C6-669C-4E27-DA06-957FC57D77C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054952" y="4627806"/>
                  <a:ext cx="1018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095" name="Ink 2094">
                  <a:extLst>
                    <a:ext uri="{FF2B5EF4-FFF2-40B4-BE49-F238E27FC236}">
                      <a16:creationId xmlns:a16="http://schemas.microsoft.com/office/drawing/2014/main" id="{99712ABD-A464-3652-CE2C-A3B80221179F}"/>
                    </a:ext>
                  </a:extLst>
                </p14:cNvPr>
                <p14:cNvContentPartPr/>
                <p14:nvPr/>
              </p14:nvContentPartPr>
              <p14:xfrm>
                <a:off x="9152872" y="4631406"/>
                <a:ext cx="109080" cy="154800"/>
              </p14:xfrm>
            </p:contentPart>
          </mc:Choice>
          <mc:Fallback xmlns="">
            <p:pic>
              <p:nvPicPr>
                <p:cNvPr id="2095" name="Ink 2094">
                  <a:extLst>
                    <a:ext uri="{FF2B5EF4-FFF2-40B4-BE49-F238E27FC236}">
                      <a16:creationId xmlns:a16="http://schemas.microsoft.com/office/drawing/2014/main" id="{99712ABD-A464-3652-CE2C-A3B80221179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134872" y="4613766"/>
                  <a:ext cx="1447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096" name="Ink 2095">
                  <a:extLst>
                    <a:ext uri="{FF2B5EF4-FFF2-40B4-BE49-F238E27FC236}">
                      <a16:creationId xmlns:a16="http://schemas.microsoft.com/office/drawing/2014/main" id="{0996A87B-DC9F-BC40-E5BB-8E8DB5CA8C4F}"/>
                    </a:ext>
                  </a:extLst>
                </p14:cNvPr>
                <p14:cNvContentPartPr/>
                <p14:nvPr/>
              </p14:nvContentPartPr>
              <p14:xfrm>
                <a:off x="9309472" y="4654446"/>
                <a:ext cx="15480" cy="129600"/>
              </p14:xfrm>
            </p:contentPart>
          </mc:Choice>
          <mc:Fallback xmlns="">
            <p:pic>
              <p:nvPicPr>
                <p:cNvPr id="2096" name="Ink 2095">
                  <a:extLst>
                    <a:ext uri="{FF2B5EF4-FFF2-40B4-BE49-F238E27FC236}">
                      <a16:creationId xmlns:a16="http://schemas.microsoft.com/office/drawing/2014/main" id="{0996A87B-DC9F-BC40-E5BB-8E8DB5CA8C4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291832" y="4636806"/>
                  <a:ext cx="511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097" name="Ink 2096">
                  <a:extLst>
                    <a:ext uri="{FF2B5EF4-FFF2-40B4-BE49-F238E27FC236}">
                      <a16:creationId xmlns:a16="http://schemas.microsoft.com/office/drawing/2014/main" id="{37DDD99B-8695-FA11-6E1C-1478F9EA0357}"/>
                    </a:ext>
                  </a:extLst>
                </p14:cNvPr>
                <p14:cNvContentPartPr/>
                <p14:nvPr/>
              </p14:nvContentPartPr>
              <p14:xfrm>
                <a:off x="9301552" y="4546446"/>
                <a:ext cx="6120" cy="74160"/>
              </p14:xfrm>
            </p:contentPart>
          </mc:Choice>
          <mc:Fallback xmlns="">
            <p:pic>
              <p:nvPicPr>
                <p:cNvPr id="2097" name="Ink 2096">
                  <a:extLst>
                    <a:ext uri="{FF2B5EF4-FFF2-40B4-BE49-F238E27FC236}">
                      <a16:creationId xmlns:a16="http://schemas.microsoft.com/office/drawing/2014/main" id="{37DDD99B-8695-FA11-6E1C-1478F9EA035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283552" y="4528806"/>
                  <a:ext cx="417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098" name="Ink 2097">
                  <a:extLst>
                    <a:ext uri="{FF2B5EF4-FFF2-40B4-BE49-F238E27FC236}">
                      <a16:creationId xmlns:a16="http://schemas.microsoft.com/office/drawing/2014/main" id="{62FD3F87-F1F7-9C09-BD2B-8487E3F6B3F9}"/>
                    </a:ext>
                  </a:extLst>
                </p14:cNvPr>
                <p14:cNvContentPartPr/>
                <p14:nvPr/>
              </p14:nvContentPartPr>
              <p14:xfrm>
                <a:off x="9396232" y="4656606"/>
                <a:ext cx="111600" cy="102600"/>
              </p14:xfrm>
            </p:contentPart>
          </mc:Choice>
          <mc:Fallback xmlns="">
            <p:pic>
              <p:nvPicPr>
                <p:cNvPr id="2098" name="Ink 2097">
                  <a:extLst>
                    <a:ext uri="{FF2B5EF4-FFF2-40B4-BE49-F238E27FC236}">
                      <a16:creationId xmlns:a16="http://schemas.microsoft.com/office/drawing/2014/main" id="{62FD3F87-F1F7-9C09-BD2B-8487E3F6B3F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378592" y="4638606"/>
                  <a:ext cx="1472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099" name="Ink 2098">
                  <a:extLst>
                    <a:ext uri="{FF2B5EF4-FFF2-40B4-BE49-F238E27FC236}">
                      <a16:creationId xmlns:a16="http://schemas.microsoft.com/office/drawing/2014/main" id="{73A45E43-8C90-3375-6F05-4944A1A60506}"/>
                    </a:ext>
                  </a:extLst>
                </p14:cNvPr>
                <p14:cNvContentPartPr/>
                <p14:nvPr/>
              </p14:nvContentPartPr>
              <p14:xfrm>
                <a:off x="9461752" y="4616286"/>
                <a:ext cx="139320" cy="147600"/>
              </p14:xfrm>
            </p:contentPart>
          </mc:Choice>
          <mc:Fallback xmlns="">
            <p:pic>
              <p:nvPicPr>
                <p:cNvPr id="2099" name="Ink 2098">
                  <a:extLst>
                    <a:ext uri="{FF2B5EF4-FFF2-40B4-BE49-F238E27FC236}">
                      <a16:creationId xmlns:a16="http://schemas.microsoft.com/office/drawing/2014/main" id="{73A45E43-8C90-3375-6F05-4944A1A6050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443752" y="4598286"/>
                  <a:ext cx="174960" cy="1832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164" name="Group 4163">
              <a:extLst>
                <a:ext uri="{FF2B5EF4-FFF2-40B4-BE49-F238E27FC236}">
                  <a16:creationId xmlns:a16="http://schemas.microsoft.com/office/drawing/2014/main" id="{D5B30674-33F7-606C-89C6-D86B324D4181}"/>
                </a:ext>
              </a:extLst>
            </p:cNvPr>
            <p:cNvGrpSpPr/>
            <p:nvPr/>
          </p:nvGrpSpPr>
          <p:grpSpPr>
            <a:xfrm>
              <a:off x="6844912" y="4565526"/>
              <a:ext cx="1758600" cy="687240"/>
              <a:chOff x="6844912" y="4565526"/>
              <a:chExt cx="1758600" cy="687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2059" name="Ink 2058">
                    <a:extLst>
                      <a:ext uri="{FF2B5EF4-FFF2-40B4-BE49-F238E27FC236}">
                        <a16:creationId xmlns:a16="http://schemas.microsoft.com/office/drawing/2014/main" id="{2A57E2A6-8541-269A-C6E5-3151C0F7B04D}"/>
                      </a:ext>
                    </a:extLst>
                  </p14:cNvPr>
                  <p14:cNvContentPartPr/>
                  <p14:nvPr/>
                </p14:nvContentPartPr>
                <p14:xfrm>
                  <a:off x="6844912" y="4649406"/>
                  <a:ext cx="109080" cy="265320"/>
                </p14:xfrm>
              </p:contentPart>
            </mc:Choice>
            <mc:Fallback xmlns="">
              <p:pic>
                <p:nvPicPr>
                  <p:cNvPr id="2059" name="Ink 2058">
                    <a:extLst>
                      <a:ext uri="{FF2B5EF4-FFF2-40B4-BE49-F238E27FC236}">
                        <a16:creationId xmlns:a16="http://schemas.microsoft.com/office/drawing/2014/main" id="{2A57E2A6-8541-269A-C6E5-3151C0F7B04D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6826912" y="4631766"/>
                    <a:ext cx="144720" cy="30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0">
                <p14:nvContentPartPr>
                  <p14:cNvPr id="2060" name="Ink 2059">
                    <a:extLst>
                      <a:ext uri="{FF2B5EF4-FFF2-40B4-BE49-F238E27FC236}">
                        <a16:creationId xmlns:a16="http://schemas.microsoft.com/office/drawing/2014/main" id="{DA77F14C-75C1-4BC5-03CE-935AA0D326D0}"/>
                      </a:ext>
                    </a:extLst>
                  </p14:cNvPr>
                  <p14:cNvContentPartPr/>
                  <p14:nvPr/>
                </p14:nvContentPartPr>
                <p14:xfrm>
                  <a:off x="6975592" y="4715286"/>
                  <a:ext cx="112680" cy="114840"/>
                </p14:xfrm>
              </p:contentPart>
            </mc:Choice>
            <mc:Fallback xmlns="">
              <p:pic>
                <p:nvPicPr>
                  <p:cNvPr id="2060" name="Ink 2059">
                    <a:extLst>
                      <a:ext uri="{FF2B5EF4-FFF2-40B4-BE49-F238E27FC236}">
                        <a16:creationId xmlns:a16="http://schemas.microsoft.com/office/drawing/2014/main" id="{DA77F14C-75C1-4BC5-03CE-935AA0D326D0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6957592" y="4697286"/>
                    <a:ext cx="148320" cy="15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2063" name="Ink 2062">
                    <a:extLst>
                      <a:ext uri="{FF2B5EF4-FFF2-40B4-BE49-F238E27FC236}">
                        <a16:creationId xmlns:a16="http://schemas.microsoft.com/office/drawing/2014/main" id="{48E7A8A6-3F54-D22F-9AB3-CD1DE9BACC64}"/>
                      </a:ext>
                    </a:extLst>
                  </p14:cNvPr>
                  <p14:cNvContentPartPr/>
                  <p14:nvPr/>
                </p14:nvContentPartPr>
                <p14:xfrm>
                  <a:off x="7122472" y="4706646"/>
                  <a:ext cx="82800" cy="109440"/>
                </p14:xfrm>
              </p:contentPart>
            </mc:Choice>
            <mc:Fallback xmlns="">
              <p:pic>
                <p:nvPicPr>
                  <p:cNvPr id="2063" name="Ink 2062">
                    <a:extLst>
                      <a:ext uri="{FF2B5EF4-FFF2-40B4-BE49-F238E27FC236}">
                        <a16:creationId xmlns:a16="http://schemas.microsoft.com/office/drawing/2014/main" id="{48E7A8A6-3F54-D22F-9AB3-CD1DE9BACC64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7104832" y="4689006"/>
                    <a:ext cx="11844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2064" name="Ink 2063">
                    <a:extLst>
                      <a:ext uri="{FF2B5EF4-FFF2-40B4-BE49-F238E27FC236}">
                        <a16:creationId xmlns:a16="http://schemas.microsoft.com/office/drawing/2014/main" id="{F5ED0495-E055-E17A-33D7-5D39ABABDD01}"/>
                      </a:ext>
                    </a:extLst>
                  </p14:cNvPr>
                  <p14:cNvContentPartPr/>
                  <p14:nvPr/>
                </p14:nvContentPartPr>
                <p14:xfrm>
                  <a:off x="7225072" y="4607646"/>
                  <a:ext cx="70560" cy="357120"/>
                </p14:xfrm>
              </p:contentPart>
            </mc:Choice>
            <mc:Fallback xmlns="">
              <p:pic>
                <p:nvPicPr>
                  <p:cNvPr id="2064" name="Ink 2063">
                    <a:extLst>
                      <a:ext uri="{FF2B5EF4-FFF2-40B4-BE49-F238E27FC236}">
                        <a16:creationId xmlns:a16="http://schemas.microsoft.com/office/drawing/2014/main" id="{F5ED0495-E055-E17A-33D7-5D39ABABDD01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7207432" y="4589646"/>
                    <a:ext cx="106200" cy="39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2065" name="Ink 2064">
                    <a:extLst>
                      <a:ext uri="{FF2B5EF4-FFF2-40B4-BE49-F238E27FC236}">
                        <a16:creationId xmlns:a16="http://schemas.microsoft.com/office/drawing/2014/main" id="{CBA69370-F7D0-C4E0-6EFE-CF6C2CE28DB0}"/>
                      </a:ext>
                    </a:extLst>
                  </p14:cNvPr>
                  <p14:cNvContentPartPr/>
                  <p14:nvPr/>
                </p14:nvContentPartPr>
                <p14:xfrm>
                  <a:off x="7231192" y="4736166"/>
                  <a:ext cx="97200" cy="17280"/>
                </p14:xfrm>
              </p:contentPart>
            </mc:Choice>
            <mc:Fallback xmlns="">
              <p:pic>
                <p:nvPicPr>
                  <p:cNvPr id="2065" name="Ink 2064">
                    <a:extLst>
                      <a:ext uri="{FF2B5EF4-FFF2-40B4-BE49-F238E27FC236}">
                        <a16:creationId xmlns:a16="http://schemas.microsoft.com/office/drawing/2014/main" id="{CBA69370-F7D0-C4E0-6EFE-CF6C2CE28DB0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7213552" y="4718166"/>
                    <a:ext cx="132840" cy="5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2066" name="Ink 2065">
                    <a:extLst>
                      <a:ext uri="{FF2B5EF4-FFF2-40B4-BE49-F238E27FC236}">
                        <a16:creationId xmlns:a16="http://schemas.microsoft.com/office/drawing/2014/main" id="{2FCD0D90-DAB9-CD65-211A-847189B65EBF}"/>
                      </a:ext>
                    </a:extLst>
                  </p14:cNvPr>
                  <p14:cNvContentPartPr/>
                  <p14:nvPr/>
                </p14:nvContentPartPr>
                <p14:xfrm>
                  <a:off x="7313632" y="4723206"/>
                  <a:ext cx="74880" cy="91800"/>
                </p14:xfrm>
              </p:contentPart>
            </mc:Choice>
            <mc:Fallback xmlns="">
              <p:pic>
                <p:nvPicPr>
                  <p:cNvPr id="2066" name="Ink 2065">
                    <a:extLst>
                      <a:ext uri="{FF2B5EF4-FFF2-40B4-BE49-F238E27FC236}">
                        <a16:creationId xmlns:a16="http://schemas.microsoft.com/office/drawing/2014/main" id="{2FCD0D90-DAB9-CD65-211A-847189B65EBF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7295992" y="4705566"/>
                    <a:ext cx="110520" cy="12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2067" name="Ink 2066">
                    <a:extLst>
                      <a:ext uri="{FF2B5EF4-FFF2-40B4-BE49-F238E27FC236}">
                        <a16:creationId xmlns:a16="http://schemas.microsoft.com/office/drawing/2014/main" id="{223A788C-24E0-53C6-DC47-F159EF7B6D0F}"/>
                      </a:ext>
                    </a:extLst>
                  </p14:cNvPr>
                  <p14:cNvContentPartPr/>
                  <p14:nvPr/>
                </p14:nvContentPartPr>
                <p14:xfrm>
                  <a:off x="7405432" y="4692966"/>
                  <a:ext cx="114840" cy="134640"/>
                </p14:xfrm>
              </p:contentPart>
            </mc:Choice>
            <mc:Fallback xmlns="">
              <p:pic>
                <p:nvPicPr>
                  <p:cNvPr id="2067" name="Ink 2066">
                    <a:extLst>
                      <a:ext uri="{FF2B5EF4-FFF2-40B4-BE49-F238E27FC236}">
                        <a16:creationId xmlns:a16="http://schemas.microsoft.com/office/drawing/2014/main" id="{223A788C-24E0-53C6-DC47-F159EF7B6D0F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7387432" y="4674966"/>
                    <a:ext cx="150480" cy="17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2">
                <p14:nvContentPartPr>
                  <p14:cNvPr id="2068" name="Ink 2067">
                    <a:extLst>
                      <a:ext uri="{FF2B5EF4-FFF2-40B4-BE49-F238E27FC236}">
                        <a16:creationId xmlns:a16="http://schemas.microsoft.com/office/drawing/2014/main" id="{9F1AA315-125D-F833-86C1-66A405662436}"/>
                      </a:ext>
                    </a:extLst>
                  </p14:cNvPr>
                  <p14:cNvContentPartPr/>
                  <p14:nvPr/>
                </p14:nvContentPartPr>
                <p14:xfrm>
                  <a:off x="7553752" y="4702686"/>
                  <a:ext cx="186480" cy="108000"/>
                </p14:xfrm>
              </p:contentPart>
            </mc:Choice>
            <mc:Fallback xmlns="">
              <p:pic>
                <p:nvPicPr>
                  <p:cNvPr id="2068" name="Ink 2067">
                    <a:extLst>
                      <a:ext uri="{FF2B5EF4-FFF2-40B4-BE49-F238E27FC236}">
                        <a16:creationId xmlns:a16="http://schemas.microsoft.com/office/drawing/2014/main" id="{9F1AA315-125D-F833-86C1-66A405662436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7536112" y="4685046"/>
                    <a:ext cx="222120" cy="14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4">
                <p14:nvContentPartPr>
                  <p14:cNvPr id="2069" name="Ink 2068">
                    <a:extLst>
                      <a:ext uri="{FF2B5EF4-FFF2-40B4-BE49-F238E27FC236}">
                        <a16:creationId xmlns:a16="http://schemas.microsoft.com/office/drawing/2014/main" id="{FB039B3E-C4A3-F2EA-AD7B-EDA58E724C1F}"/>
                      </a:ext>
                    </a:extLst>
                  </p14:cNvPr>
                  <p14:cNvContentPartPr/>
                  <p14:nvPr/>
                </p14:nvContentPartPr>
                <p14:xfrm>
                  <a:off x="7736992" y="4675326"/>
                  <a:ext cx="97920" cy="125640"/>
                </p14:xfrm>
              </p:contentPart>
            </mc:Choice>
            <mc:Fallback xmlns="">
              <p:pic>
                <p:nvPicPr>
                  <p:cNvPr id="2069" name="Ink 2068">
                    <a:extLst>
                      <a:ext uri="{FF2B5EF4-FFF2-40B4-BE49-F238E27FC236}">
                        <a16:creationId xmlns:a16="http://schemas.microsoft.com/office/drawing/2014/main" id="{FB039B3E-C4A3-F2EA-AD7B-EDA58E724C1F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7719352" y="4657326"/>
                    <a:ext cx="13356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2076" name="Ink 2075">
                    <a:extLst>
                      <a:ext uri="{FF2B5EF4-FFF2-40B4-BE49-F238E27FC236}">
                        <a16:creationId xmlns:a16="http://schemas.microsoft.com/office/drawing/2014/main" id="{D00846CF-F2A3-AD3B-10FB-8375F056BD77}"/>
                      </a:ext>
                    </a:extLst>
                  </p14:cNvPr>
                  <p14:cNvContentPartPr/>
                  <p14:nvPr/>
                </p14:nvContentPartPr>
                <p14:xfrm>
                  <a:off x="7983232" y="4565526"/>
                  <a:ext cx="171360" cy="225720"/>
                </p14:xfrm>
              </p:contentPart>
            </mc:Choice>
            <mc:Fallback xmlns="">
              <p:pic>
                <p:nvPicPr>
                  <p:cNvPr id="2076" name="Ink 2075">
                    <a:extLst>
                      <a:ext uri="{FF2B5EF4-FFF2-40B4-BE49-F238E27FC236}">
                        <a16:creationId xmlns:a16="http://schemas.microsoft.com/office/drawing/2014/main" id="{D00846CF-F2A3-AD3B-10FB-8375F056BD77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7965592" y="4547526"/>
                    <a:ext cx="207000" cy="26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2077" name="Ink 2076">
                    <a:extLst>
                      <a:ext uri="{FF2B5EF4-FFF2-40B4-BE49-F238E27FC236}">
                        <a16:creationId xmlns:a16="http://schemas.microsoft.com/office/drawing/2014/main" id="{5EB9A410-EEB0-67F5-516B-A6A5AECEB63A}"/>
                      </a:ext>
                    </a:extLst>
                  </p14:cNvPr>
                  <p14:cNvContentPartPr/>
                  <p14:nvPr/>
                </p14:nvContentPartPr>
                <p14:xfrm>
                  <a:off x="8151712" y="4622766"/>
                  <a:ext cx="150480" cy="146880"/>
                </p14:xfrm>
              </p:contentPart>
            </mc:Choice>
            <mc:Fallback xmlns="">
              <p:pic>
                <p:nvPicPr>
                  <p:cNvPr id="2077" name="Ink 2076">
                    <a:extLst>
                      <a:ext uri="{FF2B5EF4-FFF2-40B4-BE49-F238E27FC236}">
                        <a16:creationId xmlns:a16="http://schemas.microsoft.com/office/drawing/2014/main" id="{5EB9A410-EEB0-67F5-516B-A6A5AECEB63A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8134072" y="4604766"/>
                    <a:ext cx="186120" cy="18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0">
                <p14:nvContentPartPr>
                  <p14:cNvPr id="2078" name="Ink 2077">
                    <a:extLst>
                      <a:ext uri="{FF2B5EF4-FFF2-40B4-BE49-F238E27FC236}">
                        <a16:creationId xmlns:a16="http://schemas.microsoft.com/office/drawing/2014/main" id="{B0271DB6-182A-4C0F-790D-1381435C6A01}"/>
                      </a:ext>
                    </a:extLst>
                  </p14:cNvPr>
                  <p14:cNvContentPartPr/>
                  <p14:nvPr/>
                </p14:nvContentPartPr>
                <p14:xfrm>
                  <a:off x="8194552" y="4684686"/>
                  <a:ext cx="111600" cy="160920"/>
                </p14:xfrm>
              </p:contentPart>
            </mc:Choice>
            <mc:Fallback xmlns="">
              <p:pic>
                <p:nvPicPr>
                  <p:cNvPr id="2078" name="Ink 2077">
                    <a:extLst>
                      <a:ext uri="{FF2B5EF4-FFF2-40B4-BE49-F238E27FC236}">
                        <a16:creationId xmlns:a16="http://schemas.microsoft.com/office/drawing/2014/main" id="{B0271DB6-182A-4C0F-790D-1381435C6A01}"/>
                      </a:ext>
                    </a:extLst>
                  </p:cNvPr>
                  <p:cNvPicPr/>
                  <p:nvPr/>
                </p:nvPicPr>
                <p:blipFill>
                  <a:blip r:embed="rId171"/>
                  <a:stretch>
                    <a:fillRect/>
                  </a:stretch>
                </p:blipFill>
                <p:spPr>
                  <a:xfrm>
                    <a:off x="8176552" y="4666686"/>
                    <a:ext cx="147240" cy="19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2">
                <p14:nvContentPartPr>
                  <p14:cNvPr id="2079" name="Ink 2078">
                    <a:extLst>
                      <a:ext uri="{FF2B5EF4-FFF2-40B4-BE49-F238E27FC236}">
                        <a16:creationId xmlns:a16="http://schemas.microsoft.com/office/drawing/2014/main" id="{D0CE531F-FF6C-BBE3-8B67-E842934B6E9C}"/>
                      </a:ext>
                    </a:extLst>
                  </p14:cNvPr>
                  <p14:cNvContentPartPr/>
                  <p14:nvPr/>
                </p14:nvContentPartPr>
                <p14:xfrm>
                  <a:off x="8374912" y="4597566"/>
                  <a:ext cx="228600" cy="177480"/>
                </p14:xfrm>
              </p:contentPart>
            </mc:Choice>
            <mc:Fallback xmlns="">
              <p:pic>
                <p:nvPicPr>
                  <p:cNvPr id="2079" name="Ink 2078">
                    <a:extLst>
                      <a:ext uri="{FF2B5EF4-FFF2-40B4-BE49-F238E27FC236}">
                        <a16:creationId xmlns:a16="http://schemas.microsoft.com/office/drawing/2014/main" id="{D0CE531F-FF6C-BBE3-8B67-E842934B6E9C}"/>
                      </a:ext>
                    </a:extLst>
                  </p:cNvPr>
                  <p:cNvPicPr/>
                  <p:nvPr/>
                </p:nvPicPr>
                <p:blipFill>
                  <a:blip r:embed="rId173"/>
                  <a:stretch>
                    <a:fillRect/>
                  </a:stretch>
                </p:blipFill>
                <p:spPr>
                  <a:xfrm>
                    <a:off x="8356912" y="4579926"/>
                    <a:ext cx="264240" cy="21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2100" name="Ink 2099">
                    <a:extLst>
                      <a:ext uri="{FF2B5EF4-FFF2-40B4-BE49-F238E27FC236}">
                        <a16:creationId xmlns:a16="http://schemas.microsoft.com/office/drawing/2014/main" id="{7F74FC57-1923-A02A-27EA-B5F98CF4755D}"/>
                      </a:ext>
                    </a:extLst>
                  </p14:cNvPr>
                  <p14:cNvContentPartPr/>
                  <p14:nvPr/>
                </p14:nvContentPartPr>
                <p14:xfrm>
                  <a:off x="6933472" y="5006166"/>
                  <a:ext cx="135000" cy="246600"/>
                </p14:xfrm>
              </p:contentPart>
            </mc:Choice>
            <mc:Fallback xmlns="">
              <p:pic>
                <p:nvPicPr>
                  <p:cNvPr id="2100" name="Ink 2099">
                    <a:extLst>
                      <a:ext uri="{FF2B5EF4-FFF2-40B4-BE49-F238E27FC236}">
                        <a16:creationId xmlns:a16="http://schemas.microsoft.com/office/drawing/2014/main" id="{7F74FC57-1923-A02A-27EA-B5F98CF4755D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6915472" y="4988526"/>
                    <a:ext cx="170640" cy="28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2101" name="Ink 2100">
                    <a:extLst>
                      <a:ext uri="{FF2B5EF4-FFF2-40B4-BE49-F238E27FC236}">
                        <a16:creationId xmlns:a16="http://schemas.microsoft.com/office/drawing/2014/main" id="{C0D31027-D500-2172-CB21-F1B9F9AC0DF0}"/>
                      </a:ext>
                    </a:extLst>
                  </p14:cNvPr>
                  <p14:cNvContentPartPr/>
                  <p14:nvPr/>
                </p14:nvContentPartPr>
                <p14:xfrm>
                  <a:off x="6979192" y="5160606"/>
                  <a:ext cx="100440" cy="10080"/>
                </p14:xfrm>
              </p:contentPart>
            </mc:Choice>
            <mc:Fallback xmlns="">
              <p:pic>
                <p:nvPicPr>
                  <p:cNvPr id="2101" name="Ink 2100">
                    <a:extLst>
                      <a:ext uri="{FF2B5EF4-FFF2-40B4-BE49-F238E27FC236}">
                        <a16:creationId xmlns:a16="http://schemas.microsoft.com/office/drawing/2014/main" id="{C0D31027-D500-2172-CB21-F1B9F9AC0DF0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6961192" y="5142966"/>
                    <a:ext cx="136080" cy="4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2102" name="Ink 2101">
                    <a:extLst>
                      <a:ext uri="{FF2B5EF4-FFF2-40B4-BE49-F238E27FC236}">
                        <a16:creationId xmlns:a16="http://schemas.microsoft.com/office/drawing/2014/main" id="{999D950B-9EC8-9076-5FA1-95F026130247}"/>
                      </a:ext>
                    </a:extLst>
                  </p14:cNvPr>
                  <p14:cNvContentPartPr/>
                  <p14:nvPr/>
                </p14:nvContentPartPr>
                <p14:xfrm>
                  <a:off x="7079272" y="5156286"/>
                  <a:ext cx="75600" cy="74880"/>
                </p14:xfrm>
              </p:contentPart>
            </mc:Choice>
            <mc:Fallback xmlns="">
              <p:pic>
                <p:nvPicPr>
                  <p:cNvPr id="2102" name="Ink 2101">
                    <a:extLst>
                      <a:ext uri="{FF2B5EF4-FFF2-40B4-BE49-F238E27FC236}">
                        <a16:creationId xmlns:a16="http://schemas.microsoft.com/office/drawing/2014/main" id="{999D950B-9EC8-9076-5FA1-95F026130247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7061272" y="5138646"/>
                    <a:ext cx="111240" cy="11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2106" name="Ink 2105">
                    <a:extLst>
                      <a:ext uri="{FF2B5EF4-FFF2-40B4-BE49-F238E27FC236}">
                        <a16:creationId xmlns:a16="http://schemas.microsoft.com/office/drawing/2014/main" id="{4E2E0341-7391-ADA9-7733-27DE8ABB80B2}"/>
                      </a:ext>
                    </a:extLst>
                  </p14:cNvPr>
                  <p14:cNvContentPartPr/>
                  <p14:nvPr/>
                </p14:nvContentPartPr>
                <p14:xfrm>
                  <a:off x="7170712" y="5131086"/>
                  <a:ext cx="106200" cy="113400"/>
                </p14:xfrm>
              </p:contentPart>
            </mc:Choice>
            <mc:Fallback xmlns="">
              <p:pic>
                <p:nvPicPr>
                  <p:cNvPr id="2106" name="Ink 2105">
                    <a:extLst>
                      <a:ext uri="{FF2B5EF4-FFF2-40B4-BE49-F238E27FC236}">
                        <a16:creationId xmlns:a16="http://schemas.microsoft.com/office/drawing/2014/main" id="{4E2E0341-7391-ADA9-7733-27DE8ABB80B2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7153072" y="5113086"/>
                    <a:ext cx="141840" cy="14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2108" name="Ink 2107">
                    <a:extLst>
                      <a:ext uri="{FF2B5EF4-FFF2-40B4-BE49-F238E27FC236}">
                        <a16:creationId xmlns:a16="http://schemas.microsoft.com/office/drawing/2014/main" id="{257B9D37-216A-85AF-3A6F-A19114A193C2}"/>
                      </a:ext>
                    </a:extLst>
                  </p14:cNvPr>
                  <p14:cNvContentPartPr/>
                  <p14:nvPr/>
                </p14:nvContentPartPr>
                <p14:xfrm>
                  <a:off x="7433872" y="4958286"/>
                  <a:ext cx="154800" cy="241200"/>
                </p14:xfrm>
              </p:contentPart>
            </mc:Choice>
            <mc:Fallback xmlns="">
              <p:pic>
                <p:nvPicPr>
                  <p:cNvPr id="2108" name="Ink 2107">
                    <a:extLst>
                      <a:ext uri="{FF2B5EF4-FFF2-40B4-BE49-F238E27FC236}">
                        <a16:creationId xmlns:a16="http://schemas.microsoft.com/office/drawing/2014/main" id="{257B9D37-216A-85AF-3A6F-A19114A193C2}"/>
                      </a:ext>
                    </a:extLst>
                  </p:cNvPr>
                  <p:cNvPicPr/>
                  <p:nvPr/>
                </p:nvPicPr>
                <p:blipFill>
                  <a:blip r:embed="rId183"/>
                  <a:stretch>
                    <a:fillRect/>
                  </a:stretch>
                </p:blipFill>
                <p:spPr>
                  <a:xfrm>
                    <a:off x="7416232" y="4940646"/>
                    <a:ext cx="190440" cy="27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2109" name="Ink 2108">
                    <a:extLst>
                      <a:ext uri="{FF2B5EF4-FFF2-40B4-BE49-F238E27FC236}">
                        <a16:creationId xmlns:a16="http://schemas.microsoft.com/office/drawing/2014/main" id="{DAFC5CB2-836D-F7FD-CCE4-B3F3E1E940FD}"/>
                      </a:ext>
                    </a:extLst>
                  </p14:cNvPr>
                  <p14:cNvContentPartPr/>
                  <p14:nvPr/>
                </p14:nvContentPartPr>
                <p14:xfrm>
                  <a:off x="7585432" y="5063766"/>
                  <a:ext cx="100440" cy="113040"/>
                </p14:xfrm>
              </p:contentPart>
            </mc:Choice>
            <mc:Fallback xmlns="">
              <p:pic>
                <p:nvPicPr>
                  <p:cNvPr id="2109" name="Ink 2108">
                    <a:extLst>
                      <a:ext uri="{FF2B5EF4-FFF2-40B4-BE49-F238E27FC236}">
                        <a16:creationId xmlns:a16="http://schemas.microsoft.com/office/drawing/2014/main" id="{DAFC5CB2-836D-F7FD-CCE4-B3F3E1E940FD}"/>
                      </a:ext>
                    </a:extLst>
                  </p:cNvPr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7567432" y="5046126"/>
                    <a:ext cx="136080" cy="14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110" name="Ink 2109">
                    <a:extLst>
                      <a:ext uri="{FF2B5EF4-FFF2-40B4-BE49-F238E27FC236}">
                        <a16:creationId xmlns:a16="http://schemas.microsoft.com/office/drawing/2014/main" id="{9057D11D-95E1-7C63-E9E6-CB49472FB9D9}"/>
                      </a:ext>
                    </a:extLst>
                  </p14:cNvPr>
                  <p14:cNvContentPartPr/>
                  <p14:nvPr/>
                </p14:nvContentPartPr>
                <p14:xfrm>
                  <a:off x="7691272" y="5065206"/>
                  <a:ext cx="95400" cy="117360"/>
                </p14:xfrm>
              </p:contentPart>
            </mc:Choice>
            <mc:Fallback xmlns="">
              <p:pic>
                <p:nvPicPr>
                  <p:cNvPr id="2110" name="Ink 2109">
                    <a:extLst>
                      <a:ext uri="{FF2B5EF4-FFF2-40B4-BE49-F238E27FC236}">
                        <a16:creationId xmlns:a16="http://schemas.microsoft.com/office/drawing/2014/main" id="{9057D11D-95E1-7C63-E9E6-CB49472FB9D9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7673632" y="5047566"/>
                    <a:ext cx="131040" cy="15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111" name="Ink 2110">
                    <a:extLst>
                      <a:ext uri="{FF2B5EF4-FFF2-40B4-BE49-F238E27FC236}">
                        <a16:creationId xmlns:a16="http://schemas.microsoft.com/office/drawing/2014/main" id="{A3F9B954-845A-6D5D-85D3-9252F1EF73CF}"/>
                      </a:ext>
                    </a:extLst>
                  </p14:cNvPr>
                  <p14:cNvContentPartPr/>
                  <p14:nvPr/>
                </p14:nvContentPartPr>
                <p14:xfrm>
                  <a:off x="7828792" y="5040006"/>
                  <a:ext cx="97560" cy="123120"/>
                </p14:xfrm>
              </p:contentPart>
            </mc:Choice>
            <mc:Fallback xmlns="">
              <p:pic>
                <p:nvPicPr>
                  <p:cNvPr id="2111" name="Ink 2110">
                    <a:extLst>
                      <a:ext uri="{FF2B5EF4-FFF2-40B4-BE49-F238E27FC236}">
                        <a16:creationId xmlns:a16="http://schemas.microsoft.com/office/drawing/2014/main" id="{A3F9B954-845A-6D5D-85D3-9252F1EF73CF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7810792" y="5022366"/>
                    <a:ext cx="133200" cy="158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4160" name="Ink 4159">
                    <a:extLst>
                      <a:ext uri="{FF2B5EF4-FFF2-40B4-BE49-F238E27FC236}">
                        <a16:creationId xmlns:a16="http://schemas.microsoft.com/office/drawing/2014/main" id="{4B4DF1F0-84A1-70D9-3907-3951F80BA045}"/>
                      </a:ext>
                    </a:extLst>
                  </p14:cNvPr>
                  <p14:cNvContentPartPr/>
                  <p14:nvPr/>
                </p14:nvContentPartPr>
                <p14:xfrm>
                  <a:off x="7954432" y="4924446"/>
                  <a:ext cx="68760" cy="258120"/>
                </p14:xfrm>
              </p:contentPart>
            </mc:Choice>
            <mc:Fallback xmlns="">
              <p:pic>
                <p:nvPicPr>
                  <p:cNvPr id="4160" name="Ink 4159">
                    <a:extLst>
                      <a:ext uri="{FF2B5EF4-FFF2-40B4-BE49-F238E27FC236}">
                        <a16:creationId xmlns:a16="http://schemas.microsoft.com/office/drawing/2014/main" id="{4B4DF1F0-84A1-70D9-3907-3951F80BA045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7936792" y="4906446"/>
                    <a:ext cx="104400" cy="29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4161" name="Ink 4160">
                    <a:extLst>
                      <a:ext uri="{FF2B5EF4-FFF2-40B4-BE49-F238E27FC236}">
                        <a16:creationId xmlns:a16="http://schemas.microsoft.com/office/drawing/2014/main" id="{23EB12E7-AD78-AF43-AC37-7FE76B287BB4}"/>
                      </a:ext>
                    </a:extLst>
                  </p14:cNvPr>
                  <p14:cNvContentPartPr/>
                  <p14:nvPr/>
                </p14:nvContentPartPr>
                <p14:xfrm>
                  <a:off x="8031832" y="4896006"/>
                  <a:ext cx="130680" cy="285120"/>
                </p14:xfrm>
              </p:contentPart>
            </mc:Choice>
            <mc:Fallback xmlns="">
              <p:pic>
                <p:nvPicPr>
                  <p:cNvPr id="4161" name="Ink 4160">
                    <a:extLst>
                      <a:ext uri="{FF2B5EF4-FFF2-40B4-BE49-F238E27FC236}">
                        <a16:creationId xmlns:a16="http://schemas.microsoft.com/office/drawing/2014/main" id="{23EB12E7-AD78-AF43-AC37-7FE76B287BB4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8013832" y="4878366"/>
                    <a:ext cx="166320" cy="32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4162" name="Ink 4161">
                    <a:extLst>
                      <a:ext uri="{FF2B5EF4-FFF2-40B4-BE49-F238E27FC236}">
                        <a16:creationId xmlns:a16="http://schemas.microsoft.com/office/drawing/2014/main" id="{6C9C15F8-FBA4-38A3-30DE-92420D269C3D}"/>
                      </a:ext>
                    </a:extLst>
                  </p14:cNvPr>
                  <p14:cNvContentPartPr/>
                  <p14:nvPr/>
                </p14:nvContentPartPr>
                <p14:xfrm>
                  <a:off x="8020672" y="5042166"/>
                  <a:ext cx="163080" cy="37080"/>
                </p14:xfrm>
              </p:contentPart>
            </mc:Choice>
            <mc:Fallback xmlns="">
              <p:pic>
                <p:nvPicPr>
                  <p:cNvPr id="4162" name="Ink 4161">
                    <a:extLst>
                      <a:ext uri="{FF2B5EF4-FFF2-40B4-BE49-F238E27FC236}">
                        <a16:creationId xmlns:a16="http://schemas.microsoft.com/office/drawing/2014/main" id="{6C9C15F8-FBA4-38A3-30DE-92420D269C3D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8003032" y="5024166"/>
                    <a:ext cx="198720" cy="7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4163" name="Ink 4162">
                    <a:extLst>
                      <a:ext uri="{FF2B5EF4-FFF2-40B4-BE49-F238E27FC236}">
                        <a16:creationId xmlns:a16="http://schemas.microsoft.com/office/drawing/2014/main" id="{A347C504-8833-9F37-402C-20FE43DAEE8A}"/>
                      </a:ext>
                    </a:extLst>
                  </p14:cNvPr>
                  <p14:cNvContentPartPr/>
                  <p14:nvPr/>
                </p14:nvContentPartPr>
                <p14:xfrm>
                  <a:off x="8160352" y="5023806"/>
                  <a:ext cx="115560" cy="123840"/>
                </p14:xfrm>
              </p:contentPart>
            </mc:Choice>
            <mc:Fallback xmlns="">
              <p:pic>
                <p:nvPicPr>
                  <p:cNvPr id="4163" name="Ink 4162">
                    <a:extLst>
                      <a:ext uri="{FF2B5EF4-FFF2-40B4-BE49-F238E27FC236}">
                        <a16:creationId xmlns:a16="http://schemas.microsoft.com/office/drawing/2014/main" id="{A347C504-8833-9F37-402C-20FE43DAEE8A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8142712" y="5006166"/>
                    <a:ext cx="151200" cy="1594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4199" name="Group 4198">
            <a:extLst>
              <a:ext uri="{FF2B5EF4-FFF2-40B4-BE49-F238E27FC236}">
                <a16:creationId xmlns:a16="http://schemas.microsoft.com/office/drawing/2014/main" id="{83EC2C08-25F6-9B1F-0C60-56FE5E485179}"/>
              </a:ext>
            </a:extLst>
          </p:cNvPr>
          <p:cNvGrpSpPr/>
          <p:nvPr/>
        </p:nvGrpSpPr>
        <p:grpSpPr>
          <a:xfrm>
            <a:off x="7782352" y="2231286"/>
            <a:ext cx="1410840" cy="775800"/>
            <a:chOff x="7782352" y="2231286"/>
            <a:chExt cx="1410840" cy="77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4166" name="Ink 4165">
                  <a:extLst>
                    <a:ext uri="{FF2B5EF4-FFF2-40B4-BE49-F238E27FC236}">
                      <a16:creationId xmlns:a16="http://schemas.microsoft.com/office/drawing/2014/main" id="{41FD3FCE-8428-568A-9EE3-831D8A024034}"/>
                    </a:ext>
                  </a:extLst>
                </p14:cNvPr>
                <p14:cNvContentPartPr/>
                <p14:nvPr/>
              </p14:nvContentPartPr>
              <p14:xfrm>
                <a:off x="7823032" y="2517486"/>
                <a:ext cx="226440" cy="417240"/>
              </p14:xfrm>
            </p:contentPart>
          </mc:Choice>
          <mc:Fallback xmlns="">
            <p:pic>
              <p:nvPicPr>
                <p:cNvPr id="4166" name="Ink 4165">
                  <a:extLst>
                    <a:ext uri="{FF2B5EF4-FFF2-40B4-BE49-F238E27FC236}">
                      <a16:creationId xmlns:a16="http://schemas.microsoft.com/office/drawing/2014/main" id="{41FD3FCE-8428-568A-9EE3-831D8A02403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805032" y="2499846"/>
                  <a:ext cx="26208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4167" name="Ink 4166">
                  <a:extLst>
                    <a:ext uri="{FF2B5EF4-FFF2-40B4-BE49-F238E27FC236}">
                      <a16:creationId xmlns:a16="http://schemas.microsoft.com/office/drawing/2014/main" id="{F4BF09BE-E7D4-48AF-8421-4FB4392B0395}"/>
                    </a:ext>
                  </a:extLst>
                </p14:cNvPr>
                <p14:cNvContentPartPr/>
                <p14:nvPr/>
              </p14:nvContentPartPr>
              <p14:xfrm>
                <a:off x="7782352" y="2754726"/>
                <a:ext cx="183960" cy="252360"/>
              </p14:xfrm>
            </p:contentPart>
          </mc:Choice>
          <mc:Fallback xmlns="">
            <p:pic>
              <p:nvPicPr>
                <p:cNvPr id="4167" name="Ink 4166">
                  <a:extLst>
                    <a:ext uri="{FF2B5EF4-FFF2-40B4-BE49-F238E27FC236}">
                      <a16:creationId xmlns:a16="http://schemas.microsoft.com/office/drawing/2014/main" id="{F4BF09BE-E7D4-48AF-8421-4FB4392B039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764712" y="2737086"/>
                  <a:ext cx="219600" cy="288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197" name="Group 4196">
              <a:extLst>
                <a:ext uri="{FF2B5EF4-FFF2-40B4-BE49-F238E27FC236}">
                  <a16:creationId xmlns:a16="http://schemas.microsoft.com/office/drawing/2014/main" id="{4ADC4486-CEDE-C48D-58FF-463CC0250207}"/>
                </a:ext>
              </a:extLst>
            </p:cNvPr>
            <p:cNvGrpSpPr/>
            <p:nvPr/>
          </p:nvGrpSpPr>
          <p:grpSpPr>
            <a:xfrm>
              <a:off x="8177272" y="2231286"/>
              <a:ext cx="1015920" cy="378000"/>
              <a:chOff x="8177272" y="2231286"/>
              <a:chExt cx="10159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4189" name="Ink 4188">
                    <a:extLst>
                      <a:ext uri="{FF2B5EF4-FFF2-40B4-BE49-F238E27FC236}">
                        <a16:creationId xmlns:a16="http://schemas.microsoft.com/office/drawing/2014/main" id="{93A4E665-36BC-E6CA-B2F0-210D198CD671}"/>
                      </a:ext>
                    </a:extLst>
                  </p14:cNvPr>
                  <p14:cNvContentPartPr/>
                  <p14:nvPr/>
                </p14:nvContentPartPr>
                <p14:xfrm>
                  <a:off x="8177272" y="2342166"/>
                  <a:ext cx="250920" cy="222480"/>
                </p14:xfrm>
              </p:contentPart>
            </mc:Choice>
            <mc:Fallback xmlns="">
              <p:pic>
                <p:nvPicPr>
                  <p:cNvPr id="4189" name="Ink 4188">
                    <a:extLst>
                      <a:ext uri="{FF2B5EF4-FFF2-40B4-BE49-F238E27FC236}">
                        <a16:creationId xmlns:a16="http://schemas.microsoft.com/office/drawing/2014/main" id="{93A4E665-36BC-E6CA-B2F0-210D198CD671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8159272" y="2324166"/>
                    <a:ext cx="286560" cy="25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4190" name="Ink 4189">
                    <a:extLst>
                      <a:ext uri="{FF2B5EF4-FFF2-40B4-BE49-F238E27FC236}">
                        <a16:creationId xmlns:a16="http://schemas.microsoft.com/office/drawing/2014/main" id="{8DD977F1-0470-0F81-0942-16DEC45FA46F}"/>
                      </a:ext>
                    </a:extLst>
                  </p14:cNvPr>
                  <p14:cNvContentPartPr/>
                  <p14:nvPr/>
                </p14:nvContentPartPr>
                <p14:xfrm>
                  <a:off x="8458072" y="2441886"/>
                  <a:ext cx="69480" cy="132840"/>
                </p14:xfrm>
              </p:contentPart>
            </mc:Choice>
            <mc:Fallback xmlns="">
              <p:pic>
                <p:nvPicPr>
                  <p:cNvPr id="4190" name="Ink 4189">
                    <a:extLst>
                      <a:ext uri="{FF2B5EF4-FFF2-40B4-BE49-F238E27FC236}">
                        <a16:creationId xmlns:a16="http://schemas.microsoft.com/office/drawing/2014/main" id="{8DD977F1-0470-0F81-0942-16DEC45FA46F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8440072" y="2424246"/>
                    <a:ext cx="105120" cy="16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4191" name="Ink 4190">
                    <a:extLst>
                      <a:ext uri="{FF2B5EF4-FFF2-40B4-BE49-F238E27FC236}">
                        <a16:creationId xmlns:a16="http://schemas.microsoft.com/office/drawing/2014/main" id="{74340547-A9CA-8584-B59C-14751B9FD01C}"/>
                      </a:ext>
                    </a:extLst>
                  </p14:cNvPr>
                  <p14:cNvContentPartPr/>
                  <p14:nvPr/>
                </p14:nvContentPartPr>
                <p14:xfrm>
                  <a:off x="8535112" y="2326326"/>
                  <a:ext cx="135360" cy="230760"/>
                </p14:xfrm>
              </p:contentPart>
            </mc:Choice>
            <mc:Fallback xmlns="">
              <p:pic>
                <p:nvPicPr>
                  <p:cNvPr id="4191" name="Ink 4190">
                    <a:extLst>
                      <a:ext uri="{FF2B5EF4-FFF2-40B4-BE49-F238E27FC236}">
                        <a16:creationId xmlns:a16="http://schemas.microsoft.com/office/drawing/2014/main" id="{74340547-A9CA-8584-B59C-14751B9FD01C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8517112" y="2308326"/>
                    <a:ext cx="171000" cy="26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8">
                <p14:nvContentPartPr>
                  <p14:cNvPr id="4192" name="Ink 4191">
                    <a:extLst>
                      <a:ext uri="{FF2B5EF4-FFF2-40B4-BE49-F238E27FC236}">
                        <a16:creationId xmlns:a16="http://schemas.microsoft.com/office/drawing/2014/main" id="{E41FC70D-66AE-4BC6-2F51-A3D49DA52673}"/>
                      </a:ext>
                    </a:extLst>
                  </p14:cNvPr>
                  <p14:cNvContentPartPr/>
                  <p14:nvPr/>
                </p14:nvContentPartPr>
                <p14:xfrm>
                  <a:off x="8563552" y="2428926"/>
                  <a:ext cx="160560" cy="34200"/>
                </p14:xfrm>
              </p:contentPart>
            </mc:Choice>
            <mc:Fallback xmlns="">
              <p:pic>
                <p:nvPicPr>
                  <p:cNvPr id="4192" name="Ink 4191">
                    <a:extLst>
                      <a:ext uri="{FF2B5EF4-FFF2-40B4-BE49-F238E27FC236}">
                        <a16:creationId xmlns:a16="http://schemas.microsoft.com/office/drawing/2014/main" id="{E41FC70D-66AE-4BC6-2F51-A3D49DA52673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8545912" y="2411286"/>
                    <a:ext cx="196200" cy="6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0">
                <p14:nvContentPartPr>
                  <p14:cNvPr id="4193" name="Ink 4192">
                    <a:extLst>
                      <a:ext uri="{FF2B5EF4-FFF2-40B4-BE49-F238E27FC236}">
                        <a16:creationId xmlns:a16="http://schemas.microsoft.com/office/drawing/2014/main" id="{494C191E-D518-58DE-78CB-EAED53ED0028}"/>
                      </a:ext>
                    </a:extLst>
                  </p14:cNvPr>
                  <p14:cNvContentPartPr/>
                  <p14:nvPr/>
                </p14:nvContentPartPr>
                <p14:xfrm>
                  <a:off x="8715112" y="2402646"/>
                  <a:ext cx="151920" cy="206640"/>
                </p14:xfrm>
              </p:contentPart>
            </mc:Choice>
            <mc:Fallback xmlns="">
              <p:pic>
                <p:nvPicPr>
                  <p:cNvPr id="4193" name="Ink 4192">
                    <a:extLst>
                      <a:ext uri="{FF2B5EF4-FFF2-40B4-BE49-F238E27FC236}">
                        <a16:creationId xmlns:a16="http://schemas.microsoft.com/office/drawing/2014/main" id="{494C191E-D518-58DE-78CB-EAED53ED0028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8697472" y="2384646"/>
                    <a:ext cx="18756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4194" name="Ink 4193">
                    <a:extLst>
                      <a:ext uri="{FF2B5EF4-FFF2-40B4-BE49-F238E27FC236}">
                        <a16:creationId xmlns:a16="http://schemas.microsoft.com/office/drawing/2014/main" id="{190BEECA-E618-3397-9DCF-1DC71DF70C08}"/>
                      </a:ext>
                    </a:extLst>
                  </p14:cNvPr>
                  <p14:cNvContentPartPr/>
                  <p14:nvPr/>
                </p14:nvContentPartPr>
                <p14:xfrm>
                  <a:off x="8883952" y="2377446"/>
                  <a:ext cx="91800" cy="160560"/>
                </p14:xfrm>
              </p:contentPart>
            </mc:Choice>
            <mc:Fallback xmlns="">
              <p:pic>
                <p:nvPicPr>
                  <p:cNvPr id="4194" name="Ink 4193">
                    <a:extLst>
                      <a:ext uri="{FF2B5EF4-FFF2-40B4-BE49-F238E27FC236}">
                        <a16:creationId xmlns:a16="http://schemas.microsoft.com/office/drawing/2014/main" id="{190BEECA-E618-3397-9DCF-1DC71DF70C08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8866312" y="2359806"/>
                    <a:ext cx="127440" cy="19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4195" name="Ink 4194">
                    <a:extLst>
                      <a:ext uri="{FF2B5EF4-FFF2-40B4-BE49-F238E27FC236}">
                        <a16:creationId xmlns:a16="http://schemas.microsoft.com/office/drawing/2014/main" id="{B1D68D85-DE90-C264-9AA7-B1FEA34CEF9E}"/>
                      </a:ext>
                    </a:extLst>
                  </p14:cNvPr>
                  <p14:cNvContentPartPr/>
                  <p14:nvPr/>
                </p14:nvContentPartPr>
                <p14:xfrm>
                  <a:off x="8992672" y="2231286"/>
                  <a:ext cx="93960" cy="276840"/>
                </p14:xfrm>
              </p:contentPart>
            </mc:Choice>
            <mc:Fallback xmlns="">
              <p:pic>
                <p:nvPicPr>
                  <p:cNvPr id="4195" name="Ink 4194">
                    <a:extLst>
                      <a:ext uri="{FF2B5EF4-FFF2-40B4-BE49-F238E27FC236}">
                        <a16:creationId xmlns:a16="http://schemas.microsoft.com/office/drawing/2014/main" id="{B1D68D85-DE90-C264-9AA7-B1FEA34CEF9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8975032" y="2213286"/>
                    <a:ext cx="129600" cy="31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4196" name="Ink 4195">
                    <a:extLst>
                      <a:ext uri="{FF2B5EF4-FFF2-40B4-BE49-F238E27FC236}">
                        <a16:creationId xmlns:a16="http://schemas.microsoft.com/office/drawing/2014/main" id="{E81B9BE7-9C2E-0234-E0A6-8A6627C06943}"/>
                      </a:ext>
                    </a:extLst>
                  </p14:cNvPr>
                  <p14:cNvContentPartPr/>
                  <p14:nvPr/>
                </p14:nvContentPartPr>
                <p14:xfrm>
                  <a:off x="8969632" y="2324526"/>
                  <a:ext cx="223560" cy="58320"/>
                </p14:xfrm>
              </p:contentPart>
            </mc:Choice>
            <mc:Fallback xmlns="">
              <p:pic>
                <p:nvPicPr>
                  <p:cNvPr id="4196" name="Ink 4195">
                    <a:extLst>
                      <a:ext uri="{FF2B5EF4-FFF2-40B4-BE49-F238E27FC236}">
                        <a16:creationId xmlns:a16="http://schemas.microsoft.com/office/drawing/2014/main" id="{E81B9BE7-9C2E-0234-E0A6-8A6627C06943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8951632" y="2306526"/>
                    <a:ext cx="259200" cy="939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4222" name="Group 4221">
            <a:extLst>
              <a:ext uri="{FF2B5EF4-FFF2-40B4-BE49-F238E27FC236}">
                <a16:creationId xmlns:a16="http://schemas.microsoft.com/office/drawing/2014/main" id="{10F10884-2548-930D-4A00-ECAF23CB2C65}"/>
              </a:ext>
            </a:extLst>
          </p:cNvPr>
          <p:cNvGrpSpPr/>
          <p:nvPr/>
        </p:nvGrpSpPr>
        <p:grpSpPr>
          <a:xfrm>
            <a:off x="4053472" y="3577686"/>
            <a:ext cx="1623960" cy="457560"/>
            <a:chOff x="4053472" y="3577686"/>
            <a:chExt cx="1623960" cy="45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4200" name="Ink 4199">
                  <a:extLst>
                    <a:ext uri="{FF2B5EF4-FFF2-40B4-BE49-F238E27FC236}">
                      <a16:creationId xmlns:a16="http://schemas.microsoft.com/office/drawing/2014/main" id="{47F411FB-0519-115D-1185-344A4083DADD}"/>
                    </a:ext>
                  </a:extLst>
                </p14:cNvPr>
                <p14:cNvContentPartPr/>
                <p14:nvPr/>
              </p14:nvContentPartPr>
              <p14:xfrm>
                <a:off x="4152832" y="3746526"/>
                <a:ext cx="30240" cy="199080"/>
              </p14:xfrm>
            </p:contentPart>
          </mc:Choice>
          <mc:Fallback xmlns="">
            <p:pic>
              <p:nvPicPr>
                <p:cNvPr id="4200" name="Ink 4199">
                  <a:extLst>
                    <a:ext uri="{FF2B5EF4-FFF2-40B4-BE49-F238E27FC236}">
                      <a16:creationId xmlns:a16="http://schemas.microsoft.com/office/drawing/2014/main" id="{47F411FB-0519-115D-1185-344A4083DAD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134832" y="3728526"/>
                  <a:ext cx="658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4201" name="Ink 4200">
                  <a:extLst>
                    <a:ext uri="{FF2B5EF4-FFF2-40B4-BE49-F238E27FC236}">
                      <a16:creationId xmlns:a16="http://schemas.microsoft.com/office/drawing/2014/main" id="{DA44BD9C-FADC-1877-4C90-E9BAAFBE052A}"/>
                    </a:ext>
                  </a:extLst>
                </p14:cNvPr>
                <p14:cNvContentPartPr/>
                <p14:nvPr/>
              </p14:nvContentPartPr>
              <p14:xfrm>
                <a:off x="4053472" y="3729966"/>
                <a:ext cx="180000" cy="55800"/>
              </p14:xfrm>
            </p:contentPart>
          </mc:Choice>
          <mc:Fallback xmlns="">
            <p:pic>
              <p:nvPicPr>
                <p:cNvPr id="4201" name="Ink 4200">
                  <a:extLst>
                    <a:ext uri="{FF2B5EF4-FFF2-40B4-BE49-F238E27FC236}">
                      <a16:creationId xmlns:a16="http://schemas.microsoft.com/office/drawing/2014/main" id="{DA44BD9C-FADC-1877-4C90-E9BAAFBE052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035472" y="3711966"/>
                  <a:ext cx="2156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4202" name="Ink 4201">
                  <a:extLst>
                    <a:ext uri="{FF2B5EF4-FFF2-40B4-BE49-F238E27FC236}">
                      <a16:creationId xmlns:a16="http://schemas.microsoft.com/office/drawing/2014/main" id="{68957CC2-7387-73B9-63FE-1C59919484C8}"/>
                    </a:ext>
                  </a:extLst>
                </p14:cNvPr>
                <p14:cNvContentPartPr/>
                <p14:nvPr/>
              </p14:nvContentPartPr>
              <p14:xfrm>
                <a:off x="4061752" y="3904206"/>
                <a:ext cx="189000" cy="30960"/>
              </p14:xfrm>
            </p:contentPart>
          </mc:Choice>
          <mc:Fallback xmlns="">
            <p:pic>
              <p:nvPicPr>
                <p:cNvPr id="4202" name="Ink 4201">
                  <a:extLst>
                    <a:ext uri="{FF2B5EF4-FFF2-40B4-BE49-F238E27FC236}">
                      <a16:creationId xmlns:a16="http://schemas.microsoft.com/office/drawing/2014/main" id="{68957CC2-7387-73B9-63FE-1C59919484C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044112" y="3886566"/>
                  <a:ext cx="2246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4212" name="Ink 4211">
                  <a:extLst>
                    <a:ext uri="{FF2B5EF4-FFF2-40B4-BE49-F238E27FC236}">
                      <a16:creationId xmlns:a16="http://schemas.microsoft.com/office/drawing/2014/main" id="{24779CD7-C6F5-BB56-3619-BC5E82176875}"/>
                    </a:ext>
                  </a:extLst>
                </p14:cNvPr>
                <p14:cNvContentPartPr/>
                <p14:nvPr/>
              </p14:nvContentPartPr>
              <p14:xfrm>
                <a:off x="4301872" y="3737166"/>
                <a:ext cx="80640" cy="298080"/>
              </p14:xfrm>
            </p:contentPart>
          </mc:Choice>
          <mc:Fallback xmlns="">
            <p:pic>
              <p:nvPicPr>
                <p:cNvPr id="4212" name="Ink 4211">
                  <a:extLst>
                    <a:ext uri="{FF2B5EF4-FFF2-40B4-BE49-F238E27FC236}">
                      <a16:creationId xmlns:a16="http://schemas.microsoft.com/office/drawing/2014/main" id="{24779CD7-C6F5-BB56-3619-BC5E8217687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283872" y="3719526"/>
                  <a:ext cx="11628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4213" name="Ink 4212">
                  <a:extLst>
                    <a:ext uri="{FF2B5EF4-FFF2-40B4-BE49-F238E27FC236}">
                      <a16:creationId xmlns:a16="http://schemas.microsoft.com/office/drawing/2014/main" id="{A76F33E9-A2C2-6E39-9F0F-30D329091BB3}"/>
                    </a:ext>
                  </a:extLst>
                </p14:cNvPr>
                <p14:cNvContentPartPr/>
                <p14:nvPr/>
              </p14:nvContentPartPr>
              <p14:xfrm>
                <a:off x="4305112" y="3817446"/>
                <a:ext cx="134640" cy="53280"/>
              </p14:xfrm>
            </p:contentPart>
          </mc:Choice>
          <mc:Fallback xmlns="">
            <p:pic>
              <p:nvPicPr>
                <p:cNvPr id="4213" name="Ink 4212">
                  <a:extLst>
                    <a:ext uri="{FF2B5EF4-FFF2-40B4-BE49-F238E27FC236}">
                      <a16:creationId xmlns:a16="http://schemas.microsoft.com/office/drawing/2014/main" id="{A76F33E9-A2C2-6E39-9F0F-30D329091BB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287112" y="3799446"/>
                  <a:ext cx="1702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4214" name="Ink 4213">
                  <a:extLst>
                    <a:ext uri="{FF2B5EF4-FFF2-40B4-BE49-F238E27FC236}">
                      <a16:creationId xmlns:a16="http://schemas.microsoft.com/office/drawing/2014/main" id="{D7E05605-28F3-9DB0-3748-B65B8964EAAF}"/>
                    </a:ext>
                  </a:extLst>
                </p14:cNvPr>
                <p14:cNvContentPartPr/>
                <p14:nvPr/>
              </p14:nvContentPartPr>
              <p14:xfrm>
                <a:off x="4559632" y="3728886"/>
                <a:ext cx="123840" cy="156240"/>
              </p14:xfrm>
            </p:contentPart>
          </mc:Choice>
          <mc:Fallback xmlns="">
            <p:pic>
              <p:nvPicPr>
                <p:cNvPr id="4214" name="Ink 4213">
                  <a:extLst>
                    <a:ext uri="{FF2B5EF4-FFF2-40B4-BE49-F238E27FC236}">
                      <a16:creationId xmlns:a16="http://schemas.microsoft.com/office/drawing/2014/main" id="{D7E05605-28F3-9DB0-3748-B65B8964EAA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541632" y="3710886"/>
                  <a:ext cx="1594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4215" name="Ink 4214">
                  <a:extLst>
                    <a:ext uri="{FF2B5EF4-FFF2-40B4-BE49-F238E27FC236}">
                      <a16:creationId xmlns:a16="http://schemas.microsoft.com/office/drawing/2014/main" id="{2D0F0D62-4B0F-14C1-6916-BD445DFE8C76}"/>
                    </a:ext>
                  </a:extLst>
                </p14:cNvPr>
                <p14:cNvContentPartPr/>
                <p14:nvPr/>
              </p14:nvContentPartPr>
              <p14:xfrm>
                <a:off x="4722352" y="3730686"/>
                <a:ext cx="118440" cy="151560"/>
              </p14:xfrm>
            </p:contentPart>
          </mc:Choice>
          <mc:Fallback xmlns="">
            <p:pic>
              <p:nvPicPr>
                <p:cNvPr id="4215" name="Ink 4214">
                  <a:extLst>
                    <a:ext uri="{FF2B5EF4-FFF2-40B4-BE49-F238E27FC236}">
                      <a16:creationId xmlns:a16="http://schemas.microsoft.com/office/drawing/2014/main" id="{2D0F0D62-4B0F-14C1-6916-BD445DFE8C7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704712" y="3712686"/>
                  <a:ext cx="1540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4216" name="Ink 4215">
                  <a:extLst>
                    <a:ext uri="{FF2B5EF4-FFF2-40B4-BE49-F238E27FC236}">
                      <a16:creationId xmlns:a16="http://schemas.microsoft.com/office/drawing/2014/main" id="{62CA1C9A-C017-2697-A448-443C85E3123C}"/>
                    </a:ext>
                  </a:extLst>
                </p14:cNvPr>
                <p14:cNvContentPartPr/>
                <p14:nvPr/>
              </p14:nvContentPartPr>
              <p14:xfrm>
                <a:off x="4916392" y="3773886"/>
                <a:ext cx="112320" cy="101880"/>
              </p14:xfrm>
            </p:contentPart>
          </mc:Choice>
          <mc:Fallback xmlns="">
            <p:pic>
              <p:nvPicPr>
                <p:cNvPr id="4216" name="Ink 4215">
                  <a:extLst>
                    <a:ext uri="{FF2B5EF4-FFF2-40B4-BE49-F238E27FC236}">
                      <a16:creationId xmlns:a16="http://schemas.microsoft.com/office/drawing/2014/main" id="{62CA1C9A-C017-2697-A448-443C85E3123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898752" y="3756246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4217" name="Ink 4216">
                  <a:extLst>
                    <a:ext uri="{FF2B5EF4-FFF2-40B4-BE49-F238E27FC236}">
                      <a16:creationId xmlns:a16="http://schemas.microsoft.com/office/drawing/2014/main" id="{B4626F11-AEEB-F179-2140-1C3C634392D0}"/>
                    </a:ext>
                  </a:extLst>
                </p14:cNvPr>
                <p14:cNvContentPartPr/>
                <p14:nvPr/>
              </p14:nvContentPartPr>
              <p14:xfrm>
                <a:off x="5051392" y="3764166"/>
                <a:ext cx="131760" cy="90000"/>
              </p14:xfrm>
            </p:contentPart>
          </mc:Choice>
          <mc:Fallback xmlns="">
            <p:pic>
              <p:nvPicPr>
                <p:cNvPr id="4217" name="Ink 4216">
                  <a:extLst>
                    <a:ext uri="{FF2B5EF4-FFF2-40B4-BE49-F238E27FC236}">
                      <a16:creationId xmlns:a16="http://schemas.microsoft.com/office/drawing/2014/main" id="{B4626F11-AEEB-F179-2140-1C3C634392D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033752" y="3746166"/>
                  <a:ext cx="1674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4218" name="Ink 4217">
                  <a:extLst>
                    <a:ext uri="{FF2B5EF4-FFF2-40B4-BE49-F238E27FC236}">
                      <a16:creationId xmlns:a16="http://schemas.microsoft.com/office/drawing/2014/main" id="{B4B3DA49-0084-2D7E-E8C0-61B32D0EA307}"/>
                    </a:ext>
                  </a:extLst>
                </p14:cNvPr>
                <p14:cNvContentPartPr/>
                <p14:nvPr/>
              </p14:nvContentPartPr>
              <p14:xfrm>
                <a:off x="5188552" y="3758046"/>
                <a:ext cx="111960" cy="88920"/>
              </p14:xfrm>
            </p:contentPart>
          </mc:Choice>
          <mc:Fallback xmlns="">
            <p:pic>
              <p:nvPicPr>
                <p:cNvPr id="4218" name="Ink 4217">
                  <a:extLst>
                    <a:ext uri="{FF2B5EF4-FFF2-40B4-BE49-F238E27FC236}">
                      <a16:creationId xmlns:a16="http://schemas.microsoft.com/office/drawing/2014/main" id="{B4B3DA49-0084-2D7E-E8C0-61B32D0EA30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170912" y="3740046"/>
                  <a:ext cx="1476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4219" name="Ink 4218">
                  <a:extLst>
                    <a:ext uri="{FF2B5EF4-FFF2-40B4-BE49-F238E27FC236}">
                      <a16:creationId xmlns:a16="http://schemas.microsoft.com/office/drawing/2014/main" id="{40E3B736-7B3B-8D7D-8476-AB1803AE8A5A}"/>
                    </a:ext>
                  </a:extLst>
                </p14:cNvPr>
                <p14:cNvContentPartPr/>
                <p14:nvPr/>
              </p14:nvContentPartPr>
              <p14:xfrm>
                <a:off x="5306632" y="3650046"/>
                <a:ext cx="105480" cy="227520"/>
              </p14:xfrm>
            </p:contentPart>
          </mc:Choice>
          <mc:Fallback xmlns="">
            <p:pic>
              <p:nvPicPr>
                <p:cNvPr id="4219" name="Ink 4218">
                  <a:extLst>
                    <a:ext uri="{FF2B5EF4-FFF2-40B4-BE49-F238E27FC236}">
                      <a16:creationId xmlns:a16="http://schemas.microsoft.com/office/drawing/2014/main" id="{40E3B736-7B3B-8D7D-8476-AB1803AE8A5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288992" y="3632406"/>
                  <a:ext cx="1411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4220" name="Ink 4219">
                  <a:extLst>
                    <a:ext uri="{FF2B5EF4-FFF2-40B4-BE49-F238E27FC236}">
                      <a16:creationId xmlns:a16="http://schemas.microsoft.com/office/drawing/2014/main" id="{98778835-CE74-41A1-202E-66B39551CF52}"/>
                    </a:ext>
                  </a:extLst>
                </p14:cNvPr>
                <p14:cNvContentPartPr/>
                <p14:nvPr/>
              </p14:nvContentPartPr>
              <p14:xfrm>
                <a:off x="5448832" y="3757326"/>
                <a:ext cx="140400" cy="97560"/>
              </p14:xfrm>
            </p:contentPart>
          </mc:Choice>
          <mc:Fallback xmlns="">
            <p:pic>
              <p:nvPicPr>
                <p:cNvPr id="4220" name="Ink 4219">
                  <a:extLst>
                    <a:ext uri="{FF2B5EF4-FFF2-40B4-BE49-F238E27FC236}">
                      <a16:creationId xmlns:a16="http://schemas.microsoft.com/office/drawing/2014/main" id="{98778835-CE74-41A1-202E-66B39551CF5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431192" y="3739686"/>
                  <a:ext cx="1760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4221" name="Ink 4220">
                  <a:extLst>
                    <a:ext uri="{FF2B5EF4-FFF2-40B4-BE49-F238E27FC236}">
                      <a16:creationId xmlns:a16="http://schemas.microsoft.com/office/drawing/2014/main" id="{FCC99B0E-7573-1455-C472-B627FA0B1EBF}"/>
                    </a:ext>
                  </a:extLst>
                </p14:cNvPr>
                <p14:cNvContentPartPr/>
                <p14:nvPr/>
              </p14:nvContentPartPr>
              <p14:xfrm>
                <a:off x="5580232" y="3577686"/>
                <a:ext cx="97200" cy="270000"/>
              </p14:xfrm>
            </p:contentPart>
          </mc:Choice>
          <mc:Fallback xmlns="">
            <p:pic>
              <p:nvPicPr>
                <p:cNvPr id="4221" name="Ink 4220">
                  <a:extLst>
                    <a:ext uri="{FF2B5EF4-FFF2-40B4-BE49-F238E27FC236}">
                      <a16:creationId xmlns:a16="http://schemas.microsoft.com/office/drawing/2014/main" id="{FCC99B0E-7573-1455-C472-B627FA0B1EB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562232" y="3560046"/>
                  <a:ext cx="132840" cy="30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37" name="Group 4236">
            <a:extLst>
              <a:ext uri="{FF2B5EF4-FFF2-40B4-BE49-F238E27FC236}">
                <a16:creationId xmlns:a16="http://schemas.microsoft.com/office/drawing/2014/main" id="{2DBA0E31-F8CA-6FE7-593D-1B736256EBD3}"/>
              </a:ext>
            </a:extLst>
          </p:cNvPr>
          <p:cNvGrpSpPr/>
          <p:nvPr/>
        </p:nvGrpSpPr>
        <p:grpSpPr>
          <a:xfrm>
            <a:off x="5789460" y="2872170"/>
            <a:ext cx="952560" cy="325440"/>
            <a:chOff x="5789460" y="2872170"/>
            <a:chExt cx="95256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4230" name="Ink 4229">
                  <a:extLst>
                    <a:ext uri="{FF2B5EF4-FFF2-40B4-BE49-F238E27FC236}">
                      <a16:creationId xmlns:a16="http://schemas.microsoft.com/office/drawing/2014/main" id="{D5378144-9541-1AE1-FB47-C2252EF4B0A9}"/>
                    </a:ext>
                  </a:extLst>
                </p14:cNvPr>
                <p14:cNvContentPartPr/>
                <p14:nvPr/>
              </p14:nvContentPartPr>
              <p14:xfrm>
                <a:off x="5789460" y="2872170"/>
                <a:ext cx="140760" cy="290520"/>
              </p14:xfrm>
            </p:contentPart>
          </mc:Choice>
          <mc:Fallback xmlns="">
            <p:pic>
              <p:nvPicPr>
                <p:cNvPr id="4230" name="Ink 4229">
                  <a:extLst>
                    <a:ext uri="{FF2B5EF4-FFF2-40B4-BE49-F238E27FC236}">
                      <a16:creationId xmlns:a16="http://schemas.microsoft.com/office/drawing/2014/main" id="{D5378144-9541-1AE1-FB47-C2252EF4B0A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771460" y="2854170"/>
                  <a:ext cx="1764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4231" name="Ink 4230">
                  <a:extLst>
                    <a:ext uri="{FF2B5EF4-FFF2-40B4-BE49-F238E27FC236}">
                      <a16:creationId xmlns:a16="http://schemas.microsoft.com/office/drawing/2014/main" id="{DBF6D7AA-F8C9-E8AC-A20B-1705C432076C}"/>
                    </a:ext>
                  </a:extLst>
                </p14:cNvPr>
                <p14:cNvContentPartPr/>
                <p14:nvPr/>
              </p14:nvContentPartPr>
              <p14:xfrm>
                <a:off x="5922660" y="3007530"/>
                <a:ext cx="81360" cy="118800"/>
              </p14:xfrm>
            </p:contentPart>
          </mc:Choice>
          <mc:Fallback xmlns="">
            <p:pic>
              <p:nvPicPr>
                <p:cNvPr id="4231" name="Ink 4230">
                  <a:extLst>
                    <a:ext uri="{FF2B5EF4-FFF2-40B4-BE49-F238E27FC236}">
                      <a16:creationId xmlns:a16="http://schemas.microsoft.com/office/drawing/2014/main" id="{DBF6D7AA-F8C9-E8AC-A20B-1705C432076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904660" y="2989890"/>
                  <a:ext cx="1170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4232" name="Ink 4231">
                  <a:extLst>
                    <a:ext uri="{FF2B5EF4-FFF2-40B4-BE49-F238E27FC236}">
                      <a16:creationId xmlns:a16="http://schemas.microsoft.com/office/drawing/2014/main" id="{E3579DCE-1DB6-7E5B-E3F1-BADD56D88690}"/>
                    </a:ext>
                  </a:extLst>
                </p14:cNvPr>
                <p14:cNvContentPartPr/>
                <p14:nvPr/>
              </p14:nvContentPartPr>
              <p14:xfrm>
                <a:off x="5997180" y="2988450"/>
                <a:ext cx="126000" cy="144360"/>
              </p14:xfrm>
            </p:contentPart>
          </mc:Choice>
          <mc:Fallback xmlns="">
            <p:pic>
              <p:nvPicPr>
                <p:cNvPr id="4232" name="Ink 4231">
                  <a:extLst>
                    <a:ext uri="{FF2B5EF4-FFF2-40B4-BE49-F238E27FC236}">
                      <a16:creationId xmlns:a16="http://schemas.microsoft.com/office/drawing/2014/main" id="{E3579DCE-1DB6-7E5B-E3F1-BADD56D8869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979540" y="2970450"/>
                  <a:ext cx="1616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4233" name="Ink 4232">
                  <a:extLst>
                    <a:ext uri="{FF2B5EF4-FFF2-40B4-BE49-F238E27FC236}">
                      <a16:creationId xmlns:a16="http://schemas.microsoft.com/office/drawing/2014/main" id="{4FCEC7CF-B2A2-054D-8C2D-CC1F4380492C}"/>
                    </a:ext>
                  </a:extLst>
                </p14:cNvPr>
                <p14:cNvContentPartPr/>
                <p14:nvPr/>
              </p14:nvContentPartPr>
              <p14:xfrm>
                <a:off x="6098340" y="3012570"/>
                <a:ext cx="131040" cy="185040"/>
              </p14:xfrm>
            </p:contentPart>
          </mc:Choice>
          <mc:Fallback xmlns="">
            <p:pic>
              <p:nvPicPr>
                <p:cNvPr id="4233" name="Ink 4232">
                  <a:extLst>
                    <a:ext uri="{FF2B5EF4-FFF2-40B4-BE49-F238E27FC236}">
                      <a16:creationId xmlns:a16="http://schemas.microsoft.com/office/drawing/2014/main" id="{4FCEC7CF-B2A2-054D-8C2D-CC1F4380492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080700" y="2994570"/>
                  <a:ext cx="1666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4234" name="Ink 4233">
                  <a:extLst>
                    <a:ext uri="{FF2B5EF4-FFF2-40B4-BE49-F238E27FC236}">
                      <a16:creationId xmlns:a16="http://schemas.microsoft.com/office/drawing/2014/main" id="{228FA595-06CC-2A8F-C731-806BC2574F9D}"/>
                    </a:ext>
                  </a:extLst>
                </p14:cNvPr>
                <p14:cNvContentPartPr/>
                <p14:nvPr/>
              </p14:nvContentPartPr>
              <p14:xfrm>
                <a:off x="6214620" y="3035250"/>
                <a:ext cx="73800" cy="91440"/>
              </p14:xfrm>
            </p:contentPart>
          </mc:Choice>
          <mc:Fallback xmlns="">
            <p:pic>
              <p:nvPicPr>
                <p:cNvPr id="4234" name="Ink 4233">
                  <a:extLst>
                    <a:ext uri="{FF2B5EF4-FFF2-40B4-BE49-F238E27FC236}">
                      <a16:creationId xmlns:a16="http://schemas.microsoft.com/office/drawing/2014/main" id="{228FA595-06CC-2A8F-C731-806BC2574F9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196980" y="3017610"/>
                  <a:ext cx="109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4235" name="Ink 4234">
                  <a:extLst>
                    <a:ext uri="{FF2B5EF4-FFF2-40B4-BE49-F238E27FC236}">
                      <a16:creationId xmlns:a16="http://schemas.microsoft.com/office/drawing/2014/main" id="{E119D151-812D-9F83-1319-16A225C7FE83}"/>
                    </a:ext>
                  </a:extLst>
                </p14:cNvPr>
                <p14:cNvContentPartPr/>
                <p14:nvPr/>
              </p14:nvContentPartPr>
              <p14:xfrm>
                <a:off x="6302100" y="2978370"/>
                <a:ext cx="263880" cy="158400"/>
              </p14:xfrm>
            </p:contentPart>
          </mc:Choice>
          <mc:Fallback xmlns="">
            <p:pic>
              <p:nvPicPr>
                <p:cNvPr id="4235" name="Ink 4234">
                  <a:extLst>
                    <a:ext uri="{FF2B5EF4-FFF2-40B4-BE49-F238E27FC236}">
                      <a16:creationId xmlns:a16="http://schemas.microsoft.com/office/drawing/2014/main" id="{E119D151-812D-9F83-1319-16A225C7FE8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284460" y="2960370"/>
                  <a:ext cx="2995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4236" name="Ink 4235">
                  <a:extLst>
                    <a:ext uri="{FF2B5EF4-FFF2-40B4-BE49-F238E27FC236}">
                      <a16:creationId xmlns:a16="http://schemas.microsoft.com/office/drawing/2014/main" id="{977F8F98-B516-F78C-ED4D-B7274CD0527D}"/>
                    </a:ext>
                  </a:extLst>
                </p14:cNvPr>
                <p14:cNvContentPartPr/>
                <p14:nvPr/>
              </p14:nvContentPartPr>
              <p14:xfrm>
                <a:off x="6572820" y="2968290"/>
                <a:ext cx="169200" cy="119880"/>
              </p14:xfrm>
            </p:contentPart>
          </mc:Choice>
          <mc:Fallback xmlns="">
            <p:pic>
              <p:nvPicPr>
                <p:cNvPr id="4236" name="Ink 4235">
                  <a:extLst>
                    <a:ext uri="{FF2B5EF4-FFF2-40B4-BE49-F238E27FC236}">
                      <a16:creationId xmlns:a16="http://schemas.microsoft.com/office/drawing/2014/main" id="{977F8F98-B516-F78C-ED4D-B7274CD0527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555180" y="2950290"/>
                  <a:ext cx="204840" cy="155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632518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14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11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413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411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422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209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423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419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C6AC5-A273-2479-7D8F-1E688F46B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ravel - Wikipedia">
            <a:extLst>
              <a:ext uri="{FF2B5EF4-FFF2-40B4-BE49-F238E27FC236}">
                <a16:creationId xmlns:a16="http://schemas.microsoft.com/office/drawing/2014/main" id="{BAD215F2-1589-5A80-B4E4-91AD9A76C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04" y="101600"/>
            <a:ext cx="1016038" cy="105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3A494E3-AD52-6612-3051-1E2ECE76F2AB}"/>
              </a:ext>
            </a:extLst>
          </p:cNvPr>
          <p:cNvSpPr/>
          <p:nvPr/>
        </p:nvSpPr>
        <p:spPr>
          <a:xfrm>
            <a:off x="3523610" y="46950"/>
            <a:ext cx="34480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sz="5400" b="1" dirty="0">
                <a:latin typeface="Söhne"/>
              </a:rPr>
              <a:t>GET ROUTE</a:t>
            </a:r>
            <a:endParaRPr lang="en-US" sz="5400" b="0" i="0" dirty="0">
              <a:effectLst/>
              <a:latin typeface="Söhne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39A5C7-3C8E-32E9-E419-021109364574}"/>
              </a:ext>
            </a:extLst>
          </p:cNvPr>
          <p:cNvSpPr/>
          <p:nvPr/>
        </p:nvSpPr>
        <p:spPr>
          <a:xfrm>
            <a:off x="4246880" y="1229360"/>
            <a:ext cx="7802880" cy="2489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BD79DF-24F0-B7B5-C263-4ADFC813EA3B}"/>
              </a:ext>
            </a:extLst>
          </p:cNvPr>
          <p:cNvSpPr/>
          <p:nvPr/>
        </p:nvSpPr>
        <p:spPr>
          <a:xfrm>
            <a:off x="4561840" y="2062480"/>
            <a:ext cx="2641600" cy="11277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Route</a:t>
            </a:r>
          </a:p>
          <a:p>
            <a:pPr algn="ctr"/>
            <a:r>
              <a:rPr lang="en-US" sz="2400" b="1" dirty="0">
                <a:solidFill>
                  <a:schemeClr val="bg2"/>
                </a:solidFill>
              </a:rPr>
              <a:t>/student-form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375D9D-D1E4-18E0-9DE0-9DEC9FEC130E}"/>
              </a:ext>
            </a:extLst>
          </p:cNvPr>
          <p:cNvSpPr/>
          <p:nvPr/>
        </p:nvSpPr>
        <p:spPr>
          <a:xfrm>
            <a:off x="8270240" y="2062480"/>
            <a:ext cx="3474720" cy="11277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Controller</a:t>
            </a:r>
          </a:p>
          <a:p>
            <a:pPr algn="ctr"/>
            <a:r>
              <a:rPr lang="en-US" sz="2400" b="1" dirty="0" err="1">
                <a:solidFill>
                  <a:schemeClr val="bg2"/>
                </a:solidFill>
              </a:rPr>
              <a:t>StudentController.php</a:t>
            </a:r>
            <a:endParaRPr lang="en-US" sz="2400" b="1" dirty="0">
              <a:solidFill>
                <a:schemeClr val="bg2"/>
              </a:solidFill>
            </a:endParaRPr>
          </a:p>
          <a:p>
            <a:pPr algn="ctr"/>
            <a:r>
              <a:rPr lang="en-US" sz="2400" b="1" dirty="0" err="1">
                <a:solidFill>
                  <a:srgbClr val="FFFF00"/>
                </a:solidFill>
              </a:rPr>
              <a:t>viewForm</a:t>
            </a:r>
            <a:endParaRPr lang="en-US" sz="2400" b="1" dirty="0">
              <a:solidFill>
                <a:srgbClr val="FFFF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2CD8D6-9FF5-EE59-B673-680DA4038DD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7203440" y="2626360"/>
            <a:ext cx="10668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04C5E32-5210-CCB0-DF32-D741EE93819B}"/>
              </a:ext>
            </a:extLst>
          </p:cNvPr>
          <p:cNvSpPr txBox="1"/>
          <p:nvPr/>
        </p:nvSpPr>
        <p:spPr>
          <a:xfrm>
            <a:off x="429430" y="2257028"/>
            <a:ext cx="3094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http://127.0.0.1/student-form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5CF6CF-9494-CEF0-CE1F-E8D82BE4509D}"/>
              </a:ext>
            </a:extLst>
          </p:cNvPr>
          <p:cNvSpPr/>
          <p:nvPr/>
        </p:nvSpPr>
        <p:spPr>
          <a:xfrm>
            <a:off x="4561840" y="1534160"/>
            <a:ext cx="1371600" cy="5283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GET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035CC8-2959-A718-E88B-4890BA70493F}"/>
              </a:ext>
            </a:extLst>
          </p:cNvPr>
          <p:cNvSpPr/>
          <p:nvPr/>
        </p:nvSpPr>
        <p:spPr>
          <a:xfrm>
            <a:off x="655023" y="3429000"/>
            <a:ext cx="2824480" cy="2997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FORM PAGE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DA857E1-C25A-C50D-676A-FA4EB8BE500A}"/>
              </a:ext>
            </a:extLst>
          </p:cNvPr>
          <p:cNvCxnSpPr>
            <a:stCxn id="5" idx="2"/>
            <a:endCxn id="6" idx="3"/>
          </p:cNvCxnSpPr>
          <p:nvPr/>
        </p:nvCxnSpPr>
        <p:spPr>
          <a:xfrm rot="5400000">
            <a:off x="5874872" y="794872"/>
            <a:ext cx="1737360" cy="6528097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892ABB7-DAE0-5A5C-EC2C-14878920391A}"/>
              </a:ext>
            </a:extLst>
          </p:cNvPr>
          <p:cNvSpPr txBox="1"/>
          <p:nvPr/>
        </p:nvSpPr>
        <p:spPr>
          <a:xfrm>
            <a:off x="4856920" y="4420216"/>
            <a:ext cx="3238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Receives Form Page as Response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AEC1611-3595-E07E-E168-AD7D3B59B298}"/>
              </a:ext>
            </a:extLst>
          </p:cNvPr>
          <p:cNvSpPr/>
          <p:nvPr/>
        </p:nvSpPr>
        <p:spPr>
          <a:xfrm>
            <a:off x="6667200" y="1175018"/>
            <a:ext cx="35419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Laravel App</a:t>
            </a:r>
          </a:p>
        </p:txBody>
      </p:sp>
    </p:spTree>
    <p:extLst>
      <p:ext uri="{BB962C8B-B14F-4D97-AF65-F5344CB8AC3E}">
        <p14:creationId xmlns:p14="http://schemas.microsoft.com/office/powerpoint/2010/main" val="28584908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118C37-6179-F4B5-4BF0-8AA7067B9FA1}"/>
              </a:ext>
            </a:extLst>
          </p:cNvPr>
          <p:cNvSpPr txBox="1"/>
          <p:nvPr/>
        </p:nvSpPr>
        <p:spPr>
          <a:xfrm>
            <a:off x="2923369" y="1006111"/>
            <a:ext cx="6856062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 err="1">
                <a:solidFill>
                  <a:srgbClr val="FF0000"/>
                </a:solidFill>
              </a:rPr>
              <a:t>Github</a:t>
            </a:r>
            <a:r>
              <a:rPr lang="en-US" sz="3600" b="1" dirty="0">
                <a:solidFill>
                  <a:srgbClr val="FF0000"/>
                </a:solidFill>
              </a:rPr>
              <a:t> Repository</a:t>
            </a:r>
            <a:endParaRPr lang="en-US" sz="4800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b="1" dirty="0"/>
              <a:t>https://github.com/jvlcode/laravel-workshop</a:t>
            </a:r>
          </a:p>
        </p:txBody>
      </p:sp>
    </p:spTree>
    <p:extLst>
      <p:ext uri="{BB962C8B-B14F-4D97-AF65-F5344CB8AC3E}">
        <p14:creationId xmlns:p14="http://schemas.microsoft.com/office/powerpoint/2010/main" val="21671853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0380C7-92C8-D390-9CE1-43A2256469B0}"/>
              </a:ext>
            </a:extLst>
          </p:cNvPr>
          <p:cNvSpPr/>
          <p:nvPr/>
        </p:nvSpPr>
        <p:spPr>
          <a:xfrm>
            <a:off x="2737517" y="101600"/>
            <a:ext cx="56952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sz="5400" b="1" dirty="0">
                <a:latin typeface="Söhne"/>
              </a:rPr>
              <a:t>Route to Controller</a:t>
            </a:r>
            <a:endParaRPr lang="en-US" sz="5400" b="0" i="0" dirty="0">
              <a:effectLst/>
              <a:latin typeface="Söhne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852987-AAE0-A3E1-BDB2-873BB4A4D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763" y="3933807"/>
            <a:ext cx="4121110" cy="22636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CEB130C-EC0F-6AD1-9E3D-6F771C0E0C15}"/>
              </a:ext>
            </a:extLst>
          </p:cNvPr>
          <p:cNvGrpSpPr/>
          <p:nvPr/>
        </p:nvGrpSpPr>
        <p:grpSpPr>
          <a:xfrm>
            <a:off x="474934" y="1258576"/>
            <a:ext cx="4716998" cy="1711011"/>
            <a:chOff x="474934" y="1258576"/>
            <a:chExt cx="4716998" cy="171101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D356AB0-8561-A92C-5DFD-FCB6F50D0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6873" y="1627908"/>
              <a:ext cx="4685059" cy="134167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0C2B3E6-7A98-654B-7083-E50F281E16BF}"/>
                </a:ext>
              </a:extLst>
            </p:cNvPr>
            <p:cNvSpPr txBox="1"/>
            <p:nvPr/>
          </p:nvSpPr>
          <p:spPr>
            <a:xfrm>
              <a:off x="474934" y="1258576"/>
              <a:ext cx="2160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Create the Controller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D44284-D6C1-0FA4-A46F-6C5845B9CF49}"/>
              </a:ext>
            </a:extLst>
          </p:cNvPr>
          <p:cNvGrpSpPr/>
          <p:nvPr/>
        </p:nvGrpSpPr>
        <p:grpSpPr>
          <a:xfrm>
            <a:off x="-111107" y="3216786"/>
            <a:ext cx="4525165" cy="2841356"/>
            <a:chOff x="-111107" y="3216786"/>
            <a:chExt cx="4525165" cy="28413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9BEE37E-52DC-9D14-9882-3EF8F0100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-12330" t="1832" r="12330" b="13034"/>
            <a:stretch/>
          </p:blipFill>
          <p:spPr>
            <a:xfrm>
              <a:off x="-111107" y="3572565"/>
              <a:ext cx="4525165" cy="248557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DA7E84-CC96-6023-3DE1-862718878635}"/>
                </a:ext>
              </a:extLst>
            </p:cNvPr>
            <p:cNvSpPr txBox="1"/>
            <p:nvPr/>
          </p:nvSpPr>
          <p:spPr>
            <a:xfrm>
              <a:off x="362928" y="3216786"/>
              <a:ext cx="2570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 “</a:t>
              </a:r>
              <a:r>
                <a:rPr lang="en-US" dirty="0" err="1"/>
                <a:t>viewForm</a:t>
              </a:r>
              <a:r>
                <a:rPr lang="en-US" dirty="0"/>
                <a:t>” function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4ECE121-A749-9EAF-52EA-D8752AA65A81}"/>
              </a:ext>
            </a:extLst>
          </p:cNvPr>
          <p:cNvGrpSpPr/>
          <p:nvPr/>
        </p:nvGrpSpPr>
        <p:grpSpPr>
          <a:xfrm>
            <a:off x="5755763" y="1175392"/>
            <a:ext cx="4771756" cy="2486271"/>
            <a:chOff x="5755763" y="1175392"/>
            <a:chExt cx="4771756" cy="248627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3279CA-466A-140F-E345-A6F944C56E82}"/>
                </a:ext>
              </a:extLst>
            </p:cNvPr>
            <p:cNvSpPr txBox="1"/>
            <p:nvPr/>
          </p:nvSpPr>
          <p:spPr>
            <a:xfrm>
              <a:off x="5755763" y="1175392"/>
              <a:ext cx="4771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 “</a:t>
              </a:r>
              <a:r>
                <a:rPr lang="en-US" dirty="0" err="1"/>
                <a:t>viewForm</a:t>
              </a:r>
              <a:r>
                <a:rPr lang="en-US" dirty="0"/>
                <a:t>” to the route handle this request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CC4C06E-A3CC-C486-153D-7CD5E364B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9602" b="10280"/>
            <a:stretch/>
          </p:blipFill>
          <p:spPr>
            <a:xfrm>
              <a:off x="5755763" y="1544724"/>
              <a:ext cx="4274064" cy="21169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6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0380C7-92C8-D390-9CE1-43A2256469B0}"/>
              </a:ext>
            </a:extLst>
          </p:cNvPr>
          <p:cNvSpPr/>
          <p:nvPr/>
        </p:nvSpPr>
        <p:spPr>
          <a:xfrm>
            <a:off x="2737517" y="101600"/>
            <a:ext cx="455579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sz="4800" b="1" dirty="0">
                <a:latin typeface="Söhne"/>
              </a:rPr>
              <a:t>Returning a View</a:t>
            </a:r>
            <a:endParaRPr lang="en-US" sz="4800" b="0" i="0" dirty="0">
              <a:effectLst/>
              <a:latin typeface="Söhne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EB7907-4475-2D67-6D99-D9E631F7261D}"/>
              </a:ext>
            </a:extLst>
          </p:cNvPr>
          <p:cNvGrpSpPr/>
          <p:nvPr/>
        </p:nvGrpSpPr>
        <p:grpSpPr>
          <a:xfrm>
            <a:off x="422691" y="1310203"/>
            <a:ext cx="6162675" cy="4552485"/>
            <a:chOff x="422691" y="1310203"/>
            <a:chExt cx="6162675" cy="455248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C69AD83-F10F-14AE-81F2-E5E787AAA8FD}"/>
                </a:ext>
              </a:extLst>
            </p:cNvPr>
            <p:cNvGrpSpPr/>
            <p:nvPr/>
          </p:nvGrpSpPr>
          <p:grpSpPr>
            <a:xfrm>
              <a:off x="489366" y="1310203"/>
              <a:ext cx="3374539" cy="2811726"/>
              <a:chOff x="815905" y="1350699"/>
              <a:chExt cx="3374539" cy="2811726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DF1FBDD-7CED-D538-166B-746DD73CD9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5905" y="1997030"/>
                <a:ext cx="3374539" cy="2165395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7059CB-3122-A8EE-F5E8-94C1B944592C}"/>
                  </a:ext>
                </a:extLst>
              </p:cNvPr>
              <p:cNvSpPr txBox="1"/>
              <p:nvPr/>
            </p:nvSpPr>
            <p:spPr>
              <a:xfrm>
                <a:off x="1040625" y="1350699"/>
                <a:ext cx="255262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“</a:t>
                </a:r>
                <a:r>
                  <a:rPr lang="en-US" dirty="0" err="1"/>
                  <a:t>form.blade.php</a:t>
                </a:r>
                <a:r>
                  <a:rPr lang="en-US" dirty="0"/>
                  <a:t>” </a:t>
                </a:r>
                <a:br>
                  <a:rPr lang="en-US" dirty="0"/>
                </a:br>
                <a:r>
                  <a:rPr lang="en-US" dirty="0"/>
                  <a:t>Add view code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74DA7EB-F96E-F5DE-0DAE-F0F63AB53263}"/>
                </a:ext>
              </a:extLst>
            </p:cNvPr>
            <p:cNvGrpSpPr/>
            <p:nvPr/>
          </p:nvGrpSpPr>
          <p:grpSpPr>
            <a:xfrm>
              <a:off x="422691" y="4339194"/>
              <a:ext cx="6162675" cy="1523494"/>
              <a:chOff x="749230" y="4724697"/>
              <a:chExt cx="6162675" cy="152349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FE08B5-A3E7-B8D2-6A70-4816246B55CD}"/>
                  </a:ext>
                </a:extLst>
              </p:cNvPr>
              <p:cNvSpPr txBox="1"/>
              <p:nvPr/>
            </p:nvSpPr>
            <p:spPr>
              <a:xfrm>
                <a:off x="815905" y="4724697"/>
                <a:ext cx="6096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Copy code : </a:t>
                </a:r>
                <a:br>
                  <a:rPr lang="en-US" dirty="0"/>
                </a:br>
                <a:endParaRPr 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9226F1-241B-2C92-2363-0CE0CE271A45}"/>
                  </a:ext>
                </a:extLst>
              </p:cNvPr>
              <p:cNvSpPr txBox="1"/>
              <p:nvPr/>
            </p:nvSpPr>
            <p:spPr>
              <a:xfrm>
                <a:off x="749230" y="5047862"/>
                <a:ext cx="362543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hlinkClick r:id="rId3"/>
                  </a:rPr>
                  <a:t>https://github.com/jvlcode/laravel-workshop/blob/main/section2/laravel_student/resources/views/form.blade.php</a:t>
                </a:r>
                <a:endParaRPr lang="en-US" dirty="0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0482BF5-A27A-1CF6-20F8-6AC0A968AEC4}"/>
              </a:ext>
            </a:extLst>
          </p:cNvPr>
          <p:cNvGrpSpPr/>
          <p:nvPr/>
        </p:nvGrpSpPr>
        <p:grpSpPr>
          <a:xfrm>
            <a:off x="6585366" y="909513"/>
            <a:ext cx="3787333" cy="3009729"/>
            <a:chOff x="6287139" y="1208734"/>
            <a:chExt cx="4197566" cy="351596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DCE3054-5E4A-1D46-9983-94327F036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87139" y="1600336"/>
              <a:ext cx="4197566" cy="312436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A0783A-E540-3D30-5A7D-C824BED69ED9}"/>
                </a:ext>
              </a:extLst>
            </p:cNvPr>
            <p:cNvSpPr txBox="1"/>
            <p:nvPr/>
          </p:nvSpPr>
          <p:spPr>
            <a:xfrm>
              <a:off x="6287139" y="1208734"/>
              <a:ext cx="3391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Return view in </a:t>
              </a:r>
              <a:r>
                <a:rPr lang="en-US" dirty="0" err="1"/>
                <a:t>viewForm</a:t>
              </a:r>
              <a:r>
                <a:rPr lang="en-US" dirty="0"/>
                <a:t> method</a:t>
              </a: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C703A64D-EFEA-3CE9-EE8B-CCDD869C4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5366" y="4008318"/>
            <a:ext cx="4814404" cy="250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9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AEBCB-5A16-57A6-B5C1-D59D78523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ravel - Wikipedia">
            <a:extLst>
              <a:ext uri="{FF2B5EF4-FFF2-40B4-BE49-F238E27FC236}">
                <a16:creationId xmlns:a16="http://schemas.microsoft.com/office/drawing/2014/main" id="{62CB641D-867F-CCED-5225-F34920D2E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04" y="101600"/>
            <a:ext cx="1016038" cy="105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F0124C7-9B06-A65F-4F7A-743A14EF00E0}"/>
              </a:ext>
            </a:extLst>
          </p:cNvPr>
          <p:cNvSpPr/>
          <p:nvPr/>
        </p:nvSpPr>
        <p:spPr>
          <a:xfrm>
            <a:off x="3523610" y="46950"/>
            <a:ext cx="38260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sz="5400" b="1" dirty="0">
                <a:latin typeface="Söhne"/>
              </a:rPr>
              <a:t>POST ROUTE</a:t>
            </a:r>
            <a:endParaRPr lang="en-US" sz="5400" b="0" i="0" dirty="0">
              <a:effectLst/>
              <a:latin typeface="Söhne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DD34C-4008-0ADA-8AB8-B18DFDB01D7D}"/>
              </a:ext>
            </a:extLst>
          </p:cNvPr>
          <p:cNvSpPr/>
          <p:nvPr/>
        </p:nvSpPr>
        <p:spPr>
          <a:xfrm>
            <a:off x="4246880" y="1229360"/>
            <a:ext cx="7802880" cy="2489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75273A-9428-4523-B543-89282CE72F49}"/>
              </a:ext>
            </a:extLst>
          </p:cNvPr>
          <p:cNvSpPr/>
          <p:nvPr/>
        </p:nvSpPr>
        <p:spPr>
          <a:xfrm>
            <a:off x="4561840" y="2062480"/>
            <a:ext cx="2641600" cy="11277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Route</a:t>
            </a:r>
          </a:p>
          <a:p>
            <a:pPr algn="ctr"/>
            <a:r>
              <a:rPr lang="en-US" sz="2400" b="1" dirty="0">
                <a:solidFill>
                  <a:schemeClr val="bg2"/>
                </a:solidFill>
              </a:rPr>
              <a:t>/add-student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13F013-8138-AD1E-B375-5EC1D068EA1F}"/>
              </a:ext>
            </a:extLst>
          </p:cNvPr>
          <p:cNvSpPr/>
          <p:nvPr/>
        </p:nvSpPr>
        <p:spPr>
          <a:xfrm>
            <a:off x="8270240" y="2062480"/>
            <a:ext cx="3474720" cy="11277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Controller</a:t>
            </a:r>
          </a:p>
          <a:p>
            <a:pPr algn="ctr"/>
            <a:r>
              <a:rPr lang="en-US" sz="2400" b="1" dirty="0" err="1">
                <a:solidFill>
                  <a:schemeClr val="bg2"/>
                </a:solidFill>
              </a:rPr>
              <a:t>StudentController.php</a:t>
            </a:r>
            <a:endParaRPr lang="en-US" sz="2400" b="1" dirty="0">
              <a:solidFill>
                <a:schemeClr val="bg2"/>
              </a:solidFill>
            </a:endParaRPr>
          </a:p>
          <a:p>
            <a:pPr algn="ctr"/>
            <a:r>
              <a:rPr lang="en-US" sz="2400" b="1" dirty="0" err="1">
                <a:solidFill>
                  <a:srgbClr val="FFFF00"/>
                </a:solidFill>
              </a:rPr>
              <a:t>addStudent</a:t>
            </a:r>
            <a:endParaRPr lang="en-US" sz="2400" b="1" dirty="0">
              <a:solidFill>
                <a:srgbClr val="FFFF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D304FE-D214-D1F0-D544-5CB7AFA31152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7203440" y="2626360"/>
            <a:ext cx="10668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1A4BFFE-2C79-1366-B3FB-721DC3F3477B}"/>
              </a:ext>
            </a:extLst>
          </p:cNvPr>
          <p:cNvSpPr/>
          <p:nvPr/>
        </p:nvSpPr>
        <p:spPr>
          <a:xfrm>
            <a:off x="4561840" y="1534160"/>
            <a:ext cx="1371600" cy="5283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POST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D971A9-66B5-8285-352A-49DACCFD44A0}"/>
              </a:ext>
            </a:extLst>
          </p:cNvPr>
          <p:cNvSpPr/>
          <p:nvPr/>
        </p:nvSpPr>
        <p:spPr>
          <a:xfrm>
            <a:off x="406082" y="1239520"/>
            <a:ext cx="2050716" cy="2489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FORM PAGE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ACB755B-C44F-BBA6-6A21-CCFE1AC0E25F}"/>
              </a:ext>
            </a:extLst>
          </p:cNvPr>
          <p:cNvCxnSpPr>
            <a:cxnSpLocks/>
            <a:stCxn id="5" idx="2"/>
            <a:endCxn id="6" idx="2"/>
          </p:cNvCxnSpPr>
          <p:nvPr/>
        </p:nvCxnSpPr>
        <p:spPr>
          <a:xfrm rot="5400000">
            <a:off x="5450280" y="-828600"/>
            <a:ext cx="538480" cy="8576160"/>
          </a:xfrm>
          <a:prstGeom prst="bentConnector3">
            <a:avLst>
              <a:gd name="adj1" fmla="val 408491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9C240AC-109C-6A36-5ECC-48091334B2CF}"/>
              </a:ext>
            </a:extLst>
          </p:cNvPr>
          <p:cNvSpPr txBox="1"/>
          <p:nvPr/>
        </p:nvSpPr>
        <p:spPr>
          <a:xfrm>
            <a:off x="4827688" y="4949121"/>
            <a:ext cx="2396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Redirects to Form Page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6D69EF-0B62-0529-EA09-8DAC6F5770C8}"/>
              </a:ext>
            </a:extLst>
          </p:cNvPr>
          <p:cNvSpPr/>
          <p:nvPr/>
        </p:nvSpPr>
        <p:spPr>
          <a:xfrm>
            <a:off x="6667200" y="1175018"/>
            <a:ext cx="35419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Laravel App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6FD4E69-E558-94E0-0416-EB76AB5D4F3D}"/>
              </a:ext>
            </a:extLst>
          </p:cNvPr>
          <p:cNvCxnSpPr>
            <a:cxnSpLocks/>
            <a:stCxn id="6" idx="3"/>
            <a:endCxn id="18" idx="1"/>
          </p:cNvCxnSpPr>
          <p:nvPr/>
        </p:nvCxnSpPr>
        <p:spPr>
          <a:xfrm flipV="1">
            <a:off x="2456798" y="2473960"/>
            <a:ext cx="1790082" cy="101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AF5896A6-6016-28A4-8DCF-2E19D8367BB1}"/>
              </a:ext>
            </a:extLst>
          </p:cNvPr>
          <p:cNvGrpSpPr/>
          <p:nvPr/>
        </p:nvGrpSpPr>
        <p:grpSpPr>
          <a:xfrm>
            <a:off x="2456798" y="2626360"/>
            <a:ext cx="1698607" cy="696238"/>
            <a:chOff x="2456798" y="2626360"/>
            <a:chExt cx="1698607" cy="69623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20BA5C-7C05-C1AA-6D6F-4BC69038720E}"/>
                </a:ext>
              </a:extLst>
            </p:cNvPr>
            <p:cNvSpPr txBox="1"/>
            <p:nvPr/>
          </p:nvSpPr>
          <p:spPr>
            <a:xfrm>
              <a:off x="2456798" y="2626360"/>
              <a:ext cx="16986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Form Submitted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9199E96-EF5D-B07A-A3B7-DDA3433BC9D7}"/>
                </a:ext>
              </a:extLst>
            </p:cNvPr>
            <p:cNvSpPr txBox="1"/>
            <p:nvPr/>
          </p:nvSpPr>
          <p:spPr>
            <a:xfrm>
              <a:off x="2509520" y="295326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62215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8B5C320-A670-6B15-2DAA-DCDAA9973E2B}"/>
              </a:ext>
            </a:extLst>
          </p:cNvPr>
          <p:cNvSpPr/>
          <p:nvPr/>
        </p:nvSpPr>
        <p:spPr>
          <a:xfrm>
            <a:off x="3630392" y="69314"/>
            <a:ext cx="41691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sz="5400" b="1" dirty="0">
                <a:latin typeface="Söhne"/>
              </a:rPr>
              <a:t>POST Request</a:t>
            </a:r>
            <a:endParaRPr lang="en-US" sz="5400" b="0" i="0" dirty="0">
              <a:effectLst/>
              <a:latin typeface="Söhn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A83759-0196-4948-5954-F151AE218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984" y="1140281"/>
            <a:ext cx="4683063" cy="25337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135520F-69CF-E039-E8A7-D4A518F98374}"/>
              </a:ext>
            </a:extLst>
          </p:cNvPr>
          <p:cNvGrpSpPr/>
          <p:nvPr/>
        </p:nvGrpSpPr>
        <p:grpSpPr>
          <a:xfrm>
            <a:off x="392980" y="697131"/>
            <a:ext cx="3333919" cy="2731869"/>
            <a:chOff x="392980" y="697131"/>
            <a:chExt cx="3333919" cy="273186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6098471-D443-5FFB-31C7-DE9341F5D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2980" y="1140281"/>
              <a:ext cx="3333919" cy="228871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B7BF30-1AA1-BA12-D910-74A0D206191D}"/>
                </a:ext>
              </a:extLst>
            </p:cNvPr>
            <p:cNvSpPr txBox="1"/>
            <p:nvPr/>
          </p:nvSpPr>
          <p:spPr>
            <a:xfrm>
              <a:off x="666750" y="697131"/>
              <a:ext cx="1888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 “</a:t>
              </a:r>
              <a:r>
                <a:rPr lang="en-US" dirty="0" err="1"/>
                <a:t>storedData</a:t>
              </a:r>
              <a:r>
                <a:rPr lang="en-US" dirty="0"/>
                <a:t>” 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170E74C-E1DE-3467-C77D-8ECBE97697FA}"/>
              </a:ext>
            </a:extLst>
          </p:cNvPr>
          <p:cNvGrpSpPr/>
          <p:nvPr/>
        </p:nvGrpSpPr>
        <p:grpSpPr>
          <a:xfrm>
            <a:off x="301077" y="3812219"/>
            <a:ext cx="5321990" cy="2658052"/>
            <a:chOff x="301077" y="3812219"/>
            <a:chExt cx="5321990" cy="26580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8FFC877-5A2A-0B4F-5A0C-50D172627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-723" b="13771"/>
            <a:stretch/>
          </p:blipFill>
          <p:spPr>
            <a:xfrm>
              <a:off x="301077" y="4181551"/>
              <a:ext cx="5321990" cy="228872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E96DEA-1B3B-A262-91AA-1077C77001BF}"/>
                </a:ext>
              </a:extLst>
            </p:cNvPr>
            <p:cNvSpPr txBox="1"/>
            <p:nvPr/>
          </p:nvSpPr>
          <p:spPr>
            <a:xfrm>
              <a:off x="301077" y="3812219"/>
              <a:ext cx="16644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 POST route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28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EDF4D-83F0-EC8C-A61C-6EB38290F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ravel - Wikipedia">
            <a:extLst>
              <a:ext uri="{FF2B5EF4-FFF2-40B4-BE49-F238E27FC236}">
                <a16:creationId xmlns:a16="http://schemas.microsoft.com/office/drawing/2014/main" id="{7999E484-7508-80CF-04AA-4FAE810AB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04" y="101600"/>
            <a:ext cx="1016038" cy="105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53F2E32-5DC1-5D42-F962-D859D3A18515}"/>
              </a:ext>
            </a:extLst>
          </p:cNvPr>
          <p:cNvSpPr/>
          <p:nvPr/>
        </p:nvSpPr>
        <p:spPr>
          <a:xfrm>
            <a:off x="4068477" y="234910"/>
            <a:ext cx="21688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sz="5400" b="1" dirty="0">
                <a:latin typeface="Söhne"/>
              </a:rPr>
              <a:t>ROUTE</a:t>
            </a:r>
            <a:endParaRPr lang="en-US" sz="5400" b="0" i="0" dirty="0">
              <a:effectLst/>
              <a:latin typeface="Söhne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4404F5-70E5-759F-E696-E27DD2C63E09}"/>
              </a:ext>
            </a:extLst>
          </p:cNvPr>
          <p:cNvSpPr/>
          <p:nvPr/>
        </p:nvSpPr>
        <p:spPr>
          <a:xfrm>
            <a:off x="4502015" y="2865120"/>
            <a:ext cx="2641600" cy="11277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Route</a:t>
            </a:r>
          </a:p>
          <a:p>
            <a:pPr algn="ctr"/>
            <a:r>
              <a:rPr lang="en-US" sz="2400" b="1" dirty="0">
                <a:solidFill>
                  <a:schemeClr val="bg2"/>
                </a:solidFill>
              </a:rPr>
              <a:t>/student-form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ED87CE-18C6-A782-BB1A-DE2B1779E14F}"/>
              </a:ext>
            </a:extLst>
          </p:cNvPr>
          <p:cNvSpPr/>
          <p:nvPr/>
        </p:nvSpPr>
        <p:spPr>
          <a:xfrm>
            <a:off x="8210415" y="2865120"/>
            <a:ext cx="3474720" cy="11277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Controller</a:t>
            </a:r>
          </a:p>
          <a:p>
            <a:pPr algn="ctr"/>
            <a:r>
              <a:rPr lang="en-US" sz="2400" b="1" dirty="0" err="1">
                <a:solidFill>
                  <a:schemeClr val="bg2"/>
                </a:solidFill>
              </a:rPr>
              <a:t>StudentController.php</a:t>
            </a:r>
            <a:endParaRPr lang="en-US" sz="2400" b="1" dirty="0">
              <a:solidFill>
                <a:schemeClr val="bg2"/>
              </a:solidFill>
            </a:endParaRPr>
          </a:p>
          <a:p>
            <a:pPr algn="ctr"/>
            <a:r>
              <a:rPr lang="en-US" sz="2400" b="1" dirty="0" err="1">
                <a:solidFill>
                  <a:srgbClr val="002060"/>
                </a:solidFill>
              </a:rPr>
              <a:t>viewForm</a:t>
            </a:r>
            <a:endParaRPr lang="en-US" sz="2400" b="1" dirty="0">
              <a:solidFill>
                <a:srgbClr val="00206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ED8C8AC-58EF-9456-9411-69C2874BA7A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7143615" y="3429000"/>
            <a:ext cx="10668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AF324A3-D025-E4C4-C7F2-35A35BE5AAEA}"/>
              </a:ext>
            </a:extLst>
          </p:cNvPr>
          <p:cNvSpPr txBox="1"/>
          <p:nvPr/>
        </p:nvSpPr>
        <p:spPr>
          <a:xfrm>
            <a:off x="341035" y="3244334"/>
            <a:ext cx="3626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http://127.0.0.1:8000/student-form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BB01EC-2604-840D-6228-59B8CD9ABC68}"/>
              </a:ext>
            </a:extLst>
          </p:cNvPr>
          <p:cNvSpPr/>
          <p:nvPr/>
        </p:nvSpPr>
        <p:spPr>
          <a:xfrm>
            <a:off x="4502015" y="4897120"/>
            <a:ext cx="2641600" cy="11277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Route</a:t>
            </a:r>
          </a:p>
          <a:p>
            <a:pPr algn="ctr"/>
            <a:r>
              <a:rPr lang="en-US" sz="2400" b="1" dirty="0">
                <a:solidFill>
                  <a:schemeClr val="bg2"/>
                </a:solidFill>
              </a:rPr>
              <a:t>/add-student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30463B-47BE-7DD9-8CBB-AC9B15232259}"/>
              </a:ext>
            </a:extLst>
          </p:cNvPr>
          <p:cNvSpPr/>
          <p:nvPr/>
        </p:nvSpPr>
        <p:spPr>
          <a:xfrm>
            <a:off x="8210415" y="4897120"/>
            <a:ext cx="3474720" cy="11277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Controller</a:t>
            </a:r>
          </a:p>
          <a:p>
            <a:pPr algn="ctr"/>
            <a:r>
              <a:rPr lang="en-US" sz="2400" b="1" dirty="0" err="1">
                <a:solidFill>
                  <a:schemeClr val="bg2"/>
                </a:solidFill>
              </a:rPr>
              <a:t>StudentController.php</a:t>
            </a:r>
            <a:endParaRPr lang="en-US" sz="2400" b="1" dirty="0">
              <a:solidFill>
                <a:schemeClr val="bg2"/>
              </a:solidFill>
            </a:endParaRPr>
          </a:p>
          <a:p>
            <a:pPr algn="ctr"/>
            <a:r>
              <a:rPr lang="en-US" sz="2400" b="1" dirty="0" err="1">
                <a:solidFill>
                  <a:srgbClr val="002060"/>
                </a:solidFill>
              </a:rPr>
              <a:t>storeData</a:t>
            </a:r>
            <a:endParaRPr lang="en-US" sz="2400" b="1" dirty="0">
              <a:solidFill>
                <a:srgbClr val="00206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F108FA2-719C-FD71-86B3-E72F69754DE1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7143615" y="5461000"/>
            <a:ext cx="10668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0956D7C-88C2-73EC-D527-3C7F4ABA30DD}"/>
              </a:ext>
            </a:extLst>
          </p:cNvPr>
          <p:cNvSpPr txBox="1"/>
          <p:nvPr/>
        </p:nvSpPr>
        <p:spPr>
          <a:xfrm>
            <a:off x="341035" y="5276334"/>
            <a:ext cx="3524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http://127.0.0.1:8000/add-student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A331BD-8BFE-9F4E-DCC7-68E62F73D134}"/>
              </a:ext>
            </a:extLst>
          </p:cNvPr>
          <p:cNvSpPr txBox="1"/>
          <p:nvPr/>
        </p:nvSpPr>
        <p:spPr>
          <a:xfrm>
            <a:off x="613216" y="1537454"/>
            <a:ext cx="4685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Routes declared in routes/</a:t>
            </a:r>
            <a:r>
              <a:rPr lang="en-US" sz="2400" dirty="0" err="1"/>
              <a:t>web.php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906049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9" grpId="0" animBg="1"/>
      <p:bldP spid="10" grpId="0" animBg="1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C1091-92A4-9408-CBD8-09E25D8BB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ravel - Wikipedia">
            <a:extLst>
              <a:ext uri="{FF2B5EF4-FFF2-40B4-BE49-F238E27FC236}">
                <a16:creationId xmlns:a16="http://schemas.microsoft.com/office/drawing/2014/main" id="{B1CD5319-5729-3F82-AF9A-AE516E6F7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04" y="101600"/>
            <a:ext cx="1016038" cy="105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A90AC16-77A7-93C8-5A6C-03AD5A2ACE62}"/>
              </a:ext>
            </a:extLst>
          </p:cNvPr>
          <p:cNvSpPr/>
          <p:nvPr/>
        </p:nvSpPr>
        <p:spPr>
          <a:xfrm>
            <a:off x="4068477" y="234910"/>
            <a:ext cx="52818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sz="5400" b="1" dirty="0">
                <a:latin typeface="Söhne"/>
              </a:rPr>
              <a:t>ROUTE METHODS</a:t>
            </a:r>
            <a:endParaRPr lang="en-US" sz="5400" b="0" i="0" dirty="0">
              <a:effectLst/>
              <a:latin typeface="Söhne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FB22F4-83A8-2374-2323-470A248173DC}"/>
              </a:ext>
            </a:extLst>
          </p:cNvPr>
          <p:cNvSpPr/>
          <p:nvPr/>
        </p:nvSpPr>
        <p:spPr>
          <a:xfrm>
            <a:off x="4561840" y="2062480"/>
            <a:ext cx="2641600" cy="11277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Route</a:t>
            </a:r>
          </a:p>
          <a:p>
            <a:pPr algn="ctr"/>
            <a:r>
              <a:rPr lang="en-US" sz="2400" b="1" dirty="0">
                <a:solidFill>
                  <a:schemeClr val="bg2"/>
                </a:solidFill>
              </a:rPr>
              <a:t>/student-form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05829E-CC93-F9EB-9DBA-F50A7DA166AD}"/>
              </a:ext>
            </a:extLst>
          </p:cNvPr>
          <p:cNvSpPr/>
          <p:nvPr/>
        </p:nvSpPr>
        <p:spPr>
          <a:xfrm>
            <a:off x="8270240" y="2062480"/>
            <a:ext cx="3474720" cy="11277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Controller</a:t>
            </a:r>
          </a:p>
          <a:p>
            <a:pPr algn="ctr"/>
            <a:r>
              <a:rPr lang="en-US" sz="2400" b="1" dirty="0" err="1">
                <a:solidFill>
                  <a:schemeClr val="bg2"/>
                </a:solidFill>
              </a:rPr>
              <a:t>StudentController.php</a:t>
            </a:r>
            <a:endParaRPr lang="en-US" sz="2400" b="1" dirty="0">
              <a:solidFill>
                <a:schemeClr val="bg2"/>
              </a:solidFill>
            </a:endParaRPr>
          </a:p>
          <a:p>
            <a:pPr algn="ctr"/>
            <a:r>
              <a:rPr lang="en-US" sz="2400" b="1" dirty="0" err="1">
                <a:solidFill>
                  <a:srgbClr val="002060"/>
                </a:solidFill>
              </a:rPr>
              <a:t>viewForm</a:t>
            </a:r>
            <a:endParaRPr lang="en-US" sz="2400" b="1" dirty="0">
              <a:solidFill>
                <a:srgbClr val="00206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62A211-263C-5D77-04AA-489F6D97562D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7203440" y="2626360"/>
            <a:ext cx="10668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93862DB-D0D0-ECD0-587A-E7C5C214A3A7}"/>
              </a:ext>
            </a:extLst>
          </p:cNvPr>
          <p:cNvSpPr txBox="1"/>
          <p:nvPr/>
        </p:nvSpPr>
        <p:spPr>
          <a:xfrm>
            <a:off x="400860" y="2441694"/>
            <a:ext cx="3094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http://127.0.0.1/student-form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24DC00-1563-FB5C-99E0-B2BC66F4CF4A}"/>
              </a:ext>
            </a:extLst>
          </p:cNvPr>
          <p:cNvSpPr/>
          <p:nvPr/>
        </p:nvSpPr>
        <p:spPr>
          <a:xfrm>
            <a:off x="4561840" y="4094480"/>
            <a:ext cx="2641600" cy="11277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Route</a:t>
            </a:r>
          </a:p>
          <a:p>
            <a:pPr algn="ctr"/>
            <a:r>
              <a:rPr lang="en-US" sz="2400" b="1" dirty="0">
                <a:solidFill>
                  <a:schemeClr val="bg2"/>
                </a:solidFill>
              </a:rPr>
              <a:t>/add-student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1B8D08-991E-FA60-7094-2D56BB251AD7}"/>
              </a:ext>
            </a:extLst>
          </p:cNvPr>
          <p:cNvSpPr/>
          <p:nvPr/>
        </p:nvSpPr>
        <p:spPr>
          <a:xfrm>
            <a:off x="8270240" y="4094480"/>
            <a:ext cx="3474720" cy="11277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Controller</a:t>
            </a:r>
          </a:p>
          <a:p>
            <a:pPr algn="ctr"/>
            <a:r>
              <a:rPr lang="en-US" sz="2400" b="1" dirty="0" err="1">
                <a:solidFill>
                  <a:schemeClr val="bg2"/>
                </a:solidFill>
              </a:rPr>
              <a:t>StudentController.php</a:t>
            </a:r>
            <a:endParaRPr lang="en-US" sz="2400" b="1" dirty="0">
              <a:solidFill>
                <a:schemeClr val="bg2"/>
              </a:solidFill>
            </a:endParaRPr>
          </a:p>
          <a:p>
            <a:pPr algn="ctr"/>
            <a:r>
              <a:rPr lang="en-US" sz="2400" b="1" dirty="0" err="1">
                <a:solidFill>
                  <a:srgbClr val="002060"/>
                </a:solidFill>
              </a:rPr>
              <a:t>storeData</a:t>
            </a:r>
            <a:endParaRPr lang="en-US" sz="2400" b="1" dirty="0">
              <a:solidFill>
                <a:srgbClr val="00206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82BDC1-4AF6-7D5D-E2C2-1F855F34B0CA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7203440" y="4658360"/>
            <a:ext cx="10668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524CAAE-2741-7F9A-1F93-8AFE5D55803C}"/>
              </a:ext>
            </a:extLst>
          </p:cNvPr>
          <p:cNvSpPr txBox="1"/>
          <p:nvPr/>
        </p:nvSpPr>
        <p:spPr>
          <a:xfrm>
            <a:off x="400860" y="4473694"/>
            <a:ext cx="2992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http://127.0.0.1/add-student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B0D294-BD72-0C0E-1025-1B6AFD56153D}"/>
              </a:ext>
            </a:extLst>
          </p:cNvPr>
          <p:cNvSpPr/>
          <p:nvPr/>
        </p:nvSpPr>
        <p:spPr>
          <a:xfrm>
            <a:off x="4561840" y="1534160"/>
            <a:ext cx="1371600" cy="5283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GET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196A07-C27F-13F9-A254-C65E57521E15}"/>
              </a:ext>
            </a:extLst>
          </p:cNvPr>
          <p:cNvSpPr/>
          <p:nvPr/>
        </p:nvSpPr>
        <p:spPr>
          <a:xfrm>
            <a:off x="4561840" y="3566160"/>
            <a:ext cx="1534160" cy="5283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2674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8B5C320-A670-6B15-2DAA-DCDAA9973E2B}"/>
              </a:ext>
            </a:extLst>
          </p:cNvPr>
          <p:cNvSpPr/>
          <p:nvPr/>
        </p:nvSpPr>
        <p:spPr>
          <a:xfrm>
            <a:off x="3173192" y="119886"/>
            <a:ext cx="59936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sz="5400" b="1" dirty="0">
                <a:latin typeface="Söhne"/>
              </a:rPr>
              <a:t>Getting Form Values</a:t>
            </a:r>
            <a:endParaRPr lang="en-US" sz="5400" b="0" i="0" dirty="0">
              <a:effectLst/>
              <a:latin typeface="Söhne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D3E2B01-3646-AC1B-ABB6-384346C3F962}"/>
              </a:ext>
            </a:extLst>
          </p:cNvPr>
          <p:cNvGrpSpPr/>
          <p:nvPr/>
        </p:nvGrpSpPr>
        <p:grpSpPr>
          <a:xfrm>
            <a:off x="407893" y="858550"/>
            <a:ext cx="4711942" cy="2953669"/>
            <a:chOff x="407893" y="858550"/>
            <a:chExt cx="4711942" cy="295366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B7BF30-1AA1-BA12-D910-74A0D206191D}"/>
                </a:ext>
              </a:extLst>
            </p:cNvPr>
            <p:cNvSpPr txBox="1"/>
            <p:nvPr/>
          </p:nvSpPr>
          <p:spPr>
            <a:xfrm>
              <a:off x="661435" y="858550"/>
              <a:ext cx="24904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Dump all request values 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0067470-4D0B-BEF0-8EE5-FD636930D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893" y="1233986"/>
              <a:ext cx="4711942" cy="2578233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A4FB665-5733-4F13-6E5F-E64E192F82A6}"/>
              </a:ext>
            </a:extLst>
          </p:cNvPr>
          <p:cNvGrpSpPr/>
          <p:nvPr/>
        </p:nvGrpSpPr>
        <p:grpSpPr>
          <a:xfrm>
            <a:off x="407893" y="3972782"/>
            <a:ext cx="4884778" cy="2211042"/>
            <a:chOff x="407893" y="3972782"/>
            <a:chExt cx="4884778" cy="221104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C6858E3-CA4A-A838-9E43-EC025B958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567" t="-9894" r="-1986" b="38497"/>
            <a:stretch/>
          </p:blipFill>
          <p:spPr>
            <a:xfrm>
              <a:off x="407893" y="4002989"/>
              <a:ext cx="4884778" cy="218083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B411619-0953-42B6-AA3C-1BF7B0B28D86}"/>
                </a:ext>
              </a:extLst>
            </p:cNvPr>
            <p:cNvSpPr txBox="1"/>
            <p:nvPr/>
          </p:nvSpPr>
          <p:spPr>
            <a:xfrm>
              <a:off x="407893" y="3972782"/>
              <a:ext cx="3311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See Output after submitting form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1004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C5B4A-FBF2-9CD0-46AB-85BE7B043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ravel - Wikipedia">
            <a:extLst>
              <a:ext uri="{FF2B5EF4-FFF2-40B4-BE49-F238E27FC236}">
                <a16:creationId xmlns:a16="http://schemas.microsoft.com/office/drawing/2014/main" id="{EF6E88DB-5829-F65B-AF64-45DA69908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04" y="101600"/>
            <a:ext cx="1016038" cy="105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FA68E85-61F8-D848-A8D3-48F325F07D26}"/>
              </a:ext>
            </a:extLst>
          </p:cNvPr>
          <p:cNvSpPr/>
          <p:nvPr/>
        </p:nvSpPr>
        <p:spPr>
          <a:xfrm>
            <a:off x="2394868" y="2786241"/>
            <a:ext cx="75716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sz="5400" b="1" dirty="0">
                <a:latin typeface="Söhne"/>
              </a:rPr>
              <a:t>Database Setup in Laravel</a:t>
            </a:r>
            <a:endParaRPr lang="en-US" sz="5400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745999987"/>
      </p:ext>
    </p:extLst>
  </p:cSld>
  <p:clrMapOvr>
    <a:masterClrMapping/>
  </p:clrMapOvr>
  <p:transition spd="slow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A4F9869-3320-6C3E-B52A-2DDC37ED6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552" y="2097394"/>
            <a:ext cx="3836555" cy="195358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20B5DD5-7EE1-E087-AFCB-A716BFC3CE6C}"/>
              </a:ext>
            </a:extLst>
          </p:cNvPr>
          <p:cNvSpPr/>
          <p:nvPr/>
        </p:nvSpPr>
        <p:spPr>
          <a:xfrm>
            <a:off x="2022909" y="281461"/>
            <a:ext cx="63013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sz="5400" b="1" dirty="0" err="1">
                <a:latin typeface="Söhne"/>
              </a:rPr>
              <a:t>Enviroment</a:t>
            </a:r>
            <a:r>
              <a:rPr lang="en-US" sz="5400" b="1" dirty="0">
                <a:latin typeface="Söhne"/>
              </a:rPr>
              <a:t> Variables</a:t>
            </a:r>
            <a:endParaRPr lang="en-US" sz="5400" b="0" i="0" dirty="0">
              <a:effectLst/>
              <a:latin typeface="Söhne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52BE08-B284-3BEF-2592-83C8DA62C36E}"/>
              </a:ext>
            </a:extLst>
          </p:cNvPr>
          <p:cNvSpPr txBox="1"/>
          <p:nvPr/>
        </p:nvSpPr>
        <p:spPr>
          <a:xfrm>
            <a:off x="924506" y="1728062"/>
            <a:ext cx="3359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Update DB Credentials in .env File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E365208-9A88-6794-2368-1608BD016074}"/>
              </a:ext>
            </a:extLst>
          </p:cNvPr>
          <p:cNvGrpSpPr/>
          <p:nvPr/>
        </p:nvGrpSpPr>
        <p:grpSpPr>
          <a:xfrm>
            <a:off x="5917339" y="1912728"/>
            <a:ext cx="4182899" cy="3172706"/>
            <a:chOff x="5917339" y="1912728"/>
            <a:chExt cx="4182899" cy="317270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AA3678D-CC12-E2C7-7BD2-956081B58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7339" y="2369483"/>
              <a:ext cx="4182899" cy="271595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40D62E5-7D28-EB72-8433-D0FD02DC564A}"/>
                </a:ext>
              </a:extLst>
            </p:cNvPr>
            <p:cNvSpPr txBox="1"/>
            <p:nvPr/>
          </p:nvSpPr>
          <p:spPr>
            <a:xfrm>
              <a:off x="6147509" y="1912728"/>
              <a:ext cx="18612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Database Support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9169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CEE7C-00A6-C279-A729-FB9D96B80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ravel - Wikipedia">
            <a:extLst>
              <a:ext uri="{FF2B5EF4-FFF2-40B4-BE49-F238E27FC236}">
                <a16:creationId xmlns:a16="http://schemas.microsoft.com/office/drawing/2014/main" id="{4E0C08B9-4D67-5709-8CC2-9E26A0064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04" y="101600"/>
            <a:ext cx="1016038" cy="105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43F5D1-8797-370A-C484-AB2D2542A7AB}"/>
              </a:ext>
            </a:extLst>
          </p:cNvPr>
          <p:cNvSpPr/>
          <p:nvPr/>
        </p:nvSpPr>
        <p:spPr>
          <a:xfrm>
            <a:off x="4053840" y="429121"/>
            <a:ext cx="36234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sz="5400" b="1" dirty="0">
                <a:latin typeface="Söhne"/>
              </a:rPr>
              <a:t>MIGRATION</a:t>
            </a:r>
            <a:endParaRPr lang="en-US" sz="5400" b="0" i="0" dirty="0">
              <a:effectLst/>
              <a:latin typeface="Söhn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64710F-1081-3DE1-F80C-8E3AB84C4D50}"/>
              </a:ext>
            </a:extLst>
          </p:cNvPr>
          <p:cNvSpPr/>
          <p:nvPr/>
        </p:nvSpPr>
        <p:spPr>
          <a:xfrm>
            <a:off x="2032000" y="2509520"/>
            <a:ext cx="2021840" cy="7518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Migration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6B52E3-7EE0-6A0D-819B-492602CE9F62}"/>
              </a:ext>
            </a:extLst>
          </p:cNvPr>
          <p:cNvSpPr/>
          <p:nvPr/>
        </p:nvSpPr>
        <p:spPr>
          <a:xfrm>
            <a:off x="1241708" y="4255869"/>
            <a:ext cx="1801212" cy="9245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Generate Database Table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49D115-4268-2BDB-7FE2-AE3888F05918}"/>
              </a:ext>
            </a:extLst>
          </p:cNvPr>
          <p:cNvSpPr/>
          <p:nvPr/>
        </p:nvSpPr>
        <p:spPr>
          <a:xfrm>
            <a:off x="7457440" y="2509520"/>
            <a:ext cx="2021840" cy="7518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Create Students Migration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E41982-4051-0C55-1AC9-9326B0BD5CB7}"/>
              </a:ext>
            </a:extLst>
          </p:cNvPr>
          <p:cNvSpPr/>
          <p:nvPr/>
        </p:nvSpPr>
        <p:spPr>
          <a:xfrm>
            <a:off x="6963957" y="4255869"/>
            <a:ext cx="3029126" cy="9245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Generate Students Table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131A7C-7145-0E2A-68CC-291AE7DF35F5}"/>
              </a:ext>
            </a:extLst>
          </p:cNvPr>
          <p:cNvSpPr/>
          <p:nvPr/>
        </p:nvSpPr>
        <p:spPr>
          <a:xfrm>
            <a:off x="3224354" y="4255869"/>
            <a:ext cx="1801212" cy="9245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 Column Changes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915DB5C-2D2B-95B8-C2BB-8930DBA5850F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 flipH="1">
            <a:off x="2142314" y="3261360"/>
            <a:ext cx="900606" cy="99450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E86275-B550-82F0-B8B7-E84A7744089F}"/>
              </a:ext>
            </a:extLst>
          </p:cNvPr>
          <p:cNvCxnSpPr>
            <a:cxnSpLocks/>
            <a:stCxn id="6" idx="2"/>
            <a:endCxn id="3" idx="0"/>
          </p:cNvCxnSpPr>
          <p:nvPr/>
        </p:nvCxnSpPr>
        <p:spPr>
          <a:xfrm>
            <a:off x="3042920" y="3261360"/>
            <a:ext cx="1082040" cy="99450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109D35-CA7F-C790-A8E2-5460E61BD1D0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>
            <a:off x="8468360" y="3261360"/>
            <a:ext cx="10160" cy="99450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1650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25F48B-A0B8-63C4-43D0-C0633234ABA6}"/>
              </a:ext>
            </a:extLst>
          </p:cNvPr>
          <p:cNvSpPr/>
          <p:nvPr/>
        </p:nvSpPr>
        <p:spPr>
          <a:xfrm>
            <a:off x="3680455" y="379118"/>
            <a:ext cx="40096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Shortcut Keys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A255FC-BC93-623E-BEF4-D9C4F031CAC7}"/>
              </a:ext>
            </a:extLst>
          </p:cNvPr>
          <p:cNvSpPr/>
          <p:nvPr/>
        </p:nvSpPr>
        <p:spPr>
          <a:xfrm>
            <a:off x="3003858" y="1587986"/>
            <a:ext cx="8623836" cy="67403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Ctrl + A </a:t>
            </a:r>
            <a:r>
              <a:rPr lang="en-US" sz="5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en-US" sz="5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Select All</a:t>
            </a:r>
          </a:p>
          <a:p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Ctrl + C  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en-US" sz="5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Copy</a:t>
            </a:r>
          </a:p>
          <a:p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Ctrl + V  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en-US" sz="5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Paste</a:t>
            </a:r>
          </a:p>
          <a:p>
            <a:r>
              <a:rPr lang="en-US" sz="5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Ctrl + S  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Save</a:t>
            </a:r>
          </a:p>
          <a:p>
            <a:r>
              <a:rPr lang="en-US" sz="5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Ctrl + `  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Open/Close Terminal</a:t>
            </a:r>
          </a:p>
          <a:p>
            <a:endParaRPr lang="en-US" sz="5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5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1468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9F5AE-C956-9A74-288A-B224E71F5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ravel - Wikipedia">
            <a:extLst>
              <a:ext uri="{FF2B5EF4-FFF2-40B4-BE49-F238E27FC236}">
                <a16:creationId xmlns:a16="http://schemas.microsoft.com/office/drawing/2014/main" id="{F8D3FBDB-DFBB-F910-31C7-D0AA745CA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04" y="101600"/>
            <a:ext cx="1016038" cy="105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B5F2702-A570-4726-4135-B4D487FDE0E6}"/>
              </a:ext>
            </a:extLst>
          </p:cNvPr>
          <p:cNvSpPr/>
          <p:nvPr/>
        </p:nvSpPr>
        <p:spPr>
          <a:xfrm>
            <a:off x="4053840" y="429121"/>
            <a:ext cx="36234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sz="5400" b="1" dirty="0">
                <a:latin typeface="Söhne"/>
              </a:rPr>
              <a:t>MIGRATION</a:t>
            </a:r>
            <a:endParaRPr lang="en-US" sz="5400" b="0" i="0" dirty="0">
              <a:effectLst/>
              <a:latin typeface="Söhn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E3C02-895D-9A7B-48B2-EF0E1504CF5E}"/>
              </a:ext>
            </a:extLst>
          </p:cNvPr>
          <p:cNvSpPr txBox="1"/>
          <p:nvPr/>
        </p:nvSpPr>
        <p:spPr>
          <a:xfrm>
            <a:off x="1854200" y="2136338"/>
            <a:ext cx="8483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Schema Definition</a:t>
            </a:r>
            <a:r>
              <a:rPr lang="en-US" sz="2400" dirty="0"/>
              <a:t>: Define and version-control the structure of database tables.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Database Seeding</a:t>
            </a:r>
            <a:r>
              <a:rPr lang="en-US" sz="2400" dirty="0"/>
              <a:t>: Populate the database with sample or default data for testing or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Rollback</a:t>
            </a:r>
            <a:r>
              <a:rPr lang="en-US" sz="2400" dirty="0"/>
              <a:t>: Ability to undo or rollback database migrations in case of issues.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Database Changes in Code</a:t>
            </a:r>
            <a:r>
              <a:rPr lang="en-US" sz="2400" dirty="0"/>
              <a:t>: Express database changes using PHP code, aligning with application code.</a:t>
            </a:r>
          </a:p>
        </p:txBody>
      </p:sp>
    </p:spTree>
    <p:extLst>
      <p:ext uri="{BB962C8B-B14F-4D97-AF65-F5344CB8AC3E}">
        <p14:creationId xmlns:p14="http://schemas.microsoft.com/office/powerpoint/2010/main" val="4410561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9F5AE-C956-9A74-288A-B224E71F5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ravel - Wikipedia">
            <a:extLst>
              <a:ext uri="{FF2B5EF4-FFF2-40B4-BE49-F238E27FC236}">
                <a16:creationId xmlns:a16="http://schemas.microsoft.com/office/drawing/2014/main" id="{F8D3FBDB-DFBB-F910-31C7-D0AA745CA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04" y="101600"/>
            <a:ext cx="1016038" cy="105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B5F2702-A570-4726-4135-B4D487FDE0E6}"/>
              </a:ext>
            </a:extLst>
          </p:cNvPr>
          <p:cNvSpPr/>
          <p:nvPr/>
        </p:nvSpPr>
        <p:spPr>
          <a:xfrm>
            <a:off x="4053840" y="429121"/>
            <a:ext cx="36234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sz="5400" b="1" dirty="0">
                <a:latin typeface="Söhne"/>
              </a:rPr>
              <a:t>MIGRATION</a:t>
            </a:r>
            <a:endParaRPr lang="en-US" sz="5400" b="0" i="0" dirty="0">
              <a:effectLst/>
              <a:latin typeface="Söhne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3F7E194-3942-A642-43D8-00276EFF84D7}"/>
              </a:ext>
            </a:extLst>
          </p:cNvPr>
          <p:cNvGrpSpPr/>
          <p:nvPr/>
        </p:nvGrpSpPr>
        <p:grpSpPr>
          <a:xfrm>
            <a:off x="422546" y="1611824"/>
            <a:ext cx="4846878" cy="1625830"/>
            <a:chOff x="422546" y="1611824"/>
            <a:chExt cx="4846878" cy="162583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8C291A-364D-2B08-0978-0FAD68167CEA}"/>
                </a:ext>
              </a:extLst>
            </p:cNvPr>
            <p:cNvSpPr txBox="1"/>
            <p:nvPr/>
          </p:nvSpPr>
          <p:spPr>
            <a:xfrm>
              <a:off x="519862" y="1611824"/>
              <a:ext cx="20263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Generate Migration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61A9DAF-8FCE-A65A-B082-4AF9B8305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2546" y="2064304"/>
              <a:ext cx="4846878" cy="117335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C212FF4-A59F-8896-05F5-31A1DAF3C730}"/>
              </a:ext>
            </a:extLst>
          </p:cNvPr>
          <p:cNvGrpSpPr/>
          <p:nvPr/>
        </p:nvGrpSpPr>
        <p:grpSpPr>
          <a:xfrm>
            <a:off x="422546" y="3397519"/>
            <a:ext cx="4224222" cy="3031360"/>
            <a:chOff x="422546" y="3397519"/>
            <a:chExt cx="4224222" cy="303136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E9EB325-5E7E-E839-5E3B-9563545BD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603" y="3766851"/>
              <a:ext cx="4201165" cy="266202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3E0AFAA-A21E-E3F2-9470-0321790E9C50}"/>
                </a:ext>
              </a:extLst>
            </p:cNvPr>
            <p:cNvSpPr txBox="1"/>
            <p:nvPr/>
          </p:nvSpPr>
          <p:spPr>
            <a:xfrm>
              <a:off x="422546" y="3397519"/>
              <a:ext cx="1430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 Columns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206F91A-69E0-FB0D-E56B-C27035AA190F}"/>
              </a:ext>
            </a:extLst>
          </p:cNvPr>
          <p:cNvGrpSpPr/>
          <p:nvPr/>
        </p:nvGrpSpPr>
        <p:grpSpPr>
          <a:xfrm>
            <a:off x="6096000" y="1554355"/>
            <a:ext cx="5241010" cy="1629480"/>
            <a:chOff x="6096000" y="1554355"/>
            <a:chExt cx="5241010" cy="162948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7550C2-070C-F711-7ADE-F9507E12EB01}"/>
                </a:ext>
              </a:extLst>
            </p:cNvPr>
            <p:cNvSpPr txBox="1"/>
            <p:nvPr/>
          </p:nvSpPr>
          <p:spPr>
            <a:xfrm>
              <a:off x="6096000" y="1554355"/>
              <a:ext cx="32469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Generate Tables from migrations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B22A1E0-A3AB-C322-882C-626A216C0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-226" b="27391"/>
            <a:stretch/>
          </p:blipFill>
          <p:spPr>
            <a:xfrm>
              <a:off x="6096000" y="2125591"/>
              <a:ext cx="5241010" cy="1058244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BD92227-A16F-C68D-421E-C291EFD7D3FD}"/>
              </a:ext>
            </a:extLst>
          </p:cNvPr>
          <p:cNvGrpSpPr/>
          <p:nvPr/>
        </p:nvGrpSpPr>
        <p:grpSpPr>
          <a:xfrm>
            <a:off x="6090692" y="3397519"/>
            <a:ext cx="2631874" cy="2934301"/>
            <a:chOff x="6090692" y="3397519"/>
            <a:chExt cx="2631874" cy="293430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4AE98C0-FA38-DACB-C3E3-7BB5F6D47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01309" y="3766851"/>
              <a:ext cx="2285288" cy="256496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A937E8-F61B-D106-F174-7F3B663A74D1}"/>
                </a:ext>
              </a:extLst>
            </p:cNvPr>
            <p:cNvSpPr txBox="1"/>
            <p:nvPr/>
          </p:nvSpPr>
          <p:spPr>
            <a:xfrm>
              <a:off x="6090692" y="3397519"/>
              <a:ext cx="2631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Check Database for Tables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254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471E6-7F2D-D3F8-5A25-F248499D2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ravel - Wikipedia">
            <a:extLst>
              <a:ext uri="{FF2B5EF4-FFF2-40B4-BE49-F238E27FC236}">
                <a16:creationId xmlns:a16="http://schemas.microsoft.com/office/drawing/2014/main" id="{81FF6B24-6254-50C6-02A0-DFCDC664F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04" y="101600"/>
            <a:ext cx="1016038" cy="105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ACAD49-A931-DA6E-F10A-9D5A661ECEBA}"/>
              </a:ext>
            </a:extLst>
          </p:cNvPr>
          <p:cNvSpPr/>
          <p:nvPr/>
        </p:nvSpPr>
        <p:spPr>
          <a:xfrm>
            <a:off x="4650388" y="459601"/>
            <a:ext cx="23262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sz="5400" b="1" dirty="0">
                <a:latin typeface="Söhne"/>
              </a:rPr>
              <a:t>MODEL</a:t>
            </a:r>
            <a:endParaRPr lang="en-US" sz="5400" b="0" i="0" dirty="0">
              <a:effectLst/>
              <a:latin typeface="Söhn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BF3F84-4723-0994-2890-FF625FB13D17}"/>
              </a:ext>
            </a:extLst>
          </p:cNvPr>
          <p:cNvSpPr/>
          <p:nvPr/>
        </p:nvSpPr>
        <p:spPr>
          <a:xfrm>
            <a:off x="2032000" y="2509520"/>
            <a:ext cx="2021840" cy="7518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4CDE99-F785-684E-FB11-78EC95C345F9}"/>
              </a:ext>
            </a:extLst>
          </p:cNvPr>
          <p:cNvSpPr/>
          <p:nvPr/>
        </p:nvSpPr>
        <p:spPr>
          <a:xfrm>
            <a:off x="2443480" y="3789680"/>
            <a:ext cx="1198880" cy="92456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Eloquent ORM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E4E03D-D336-110C-E3AB-A91B88AA3264}"/>
              </a:ext>
            </a:extLst>
          </p:cNvPr>
          <p:cNvSpPr/>
          <p:nvPr/>
        </p:nvSpPr>
        <p:spPr>
          <a:xfrm>
            <a:off x="2142314" y="5242560"/>
            <a:ext cx="1801212" cy="9245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Database Table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BC9AA1-D897-BD96-A1CE-D1071D473970}"/>
              </a:ext>
            </a:extLst>
          </p:cNvPr>
          <p:cNvGrpSpPr/>
          <p:nvPr/>
        </p:nvGrpSpPr>
        <p:grpSpPr>
          <a:xfrm>
            <a:off x="7386320" y="2509520"/>
            <a:ext cx="2021840" cy="3657600"/>
            <a:chOff x="7366000" y="2509520"/>
            <a:chExt cx="2021840" cy="36576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BC9A428-B419-95C7-8F5C-995031289FD8}"/>
                </a:ext>
              </a:extLst>
            </p:cNvPr>
            <p:cNvSpPr/>
            <p:nvPr/>
          </p:nvSpPr>
          <p:spPr>
            <a:xfrm>
              <a:off x="7366000" y="2509520"/>
              <a:ext cx="2021840" cy="7518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Student Model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517F9F-EBB2-D6DC-7047-DC5B1AB4F4C8}"/>
                </a:ext>
              </a:extLst>
            </p:cNvPr>
            <p:cNvSpPr/>
            <p:nvPr/>
          </p:nvSpPr>
          <p:spPr>
            <a:xfrm>
              <a:off x="7777480" y="3789680"/>
              <a:ext cx="1198880" cy="924560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Eloquent ORM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CE5634D-652A-98E6-EBFE-1676F4F4BF2D}"/>
                </a:ext>
              </a:extLst>
            </p:cNvPr>
            <p:cNvSpPr/>
            <p:nvPr/>
          </p:nvSpPr>
          <p:spPr>
            <a:xfrm>
              <a:off x="7476314" y="5242560"/>
              <a:ext cx="1801212" cy="92456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Students Table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F173365-0C24-FB68-B9E3-BA25D315AA18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>
            <a:off x="3042920" y="3261360"/>
            <a:ext cx="0" cy="52832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3A936B3-2A71-39DD-F44B-17CAEB9013F2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3042920" y="4714240"/>
            <a:ext cx="0" cy="52832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D2913DE-FA17-AAD5-504C-E165132A8FEB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8397240" y="3261360"/>
            <a:ext cx="0" cy="52832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C4E0F91-6740-400F-1ACC-B4EB59B1CEF3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8397240" y="4714240"/>
            <a:ext cx="0" cy="52832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9639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  <p:bldP spid="1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B4CC2F8-FFCB-38DB-E903-75D55F8B803D}"/>
              </a:ext>
            </a:extLst>
          </p:cNvPr>
          <p:cNvGrpSpPr/>
          <p:nvPr/>
        </p:nvGrpSpPr>
        <p:grpSpPr>
          <a:xfrm>
            <a:off x="394280" y="1560162"/>
            <a:ext cx="5448582" cy="1243093"/>
            <a:chOff x="394280" y="1560162"/>
            <a:chExt cx="5448582" cy="124309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4EC02C1-6981-A231-47FA-29C3E38B8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509" b="41139"/>
            <a:stretch/>
          </p:blipFill>
          <p:spPr>
            <a:xfrm>
              <a:off x="394280" y="2074486"/>
              <a:ext cx="5448582" cy="72876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D8A6D9-8251-8508-96CD-9C80301DA7E7}"/>
                </a:ext>
              </a:extLst>
            </p:cNvPr>
            <p:cNvSpPr txBox="1"/>
            <p:nvPr/>
          </p:nvSpPr>
          <p:spPr>
            <a:xfrm>
              <a:off x="511443" y="1560162"/>
              <a:ext cx="1461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Create Model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E4378D-6509-7333-53BC-D1858982E34F}"/>
              </a:ext>
            </a:extLst>
          </p:cNvPr>
          <p:cNvGrpSpPr/>
          <p:nvPr/>
        </p:nvGrpSpPr>
        <p:grpSpPr>
          <a:xfrm>
            <a:off x="340035" y="3443502"/>
            <a:ext cx="5147207" cy="2708644"/>
            <a:chOff x="340035" y="3443502"/>
            <a:chExt cx="5147207" cy="270864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B8B0EA5-386F-8674-C5AA-A0EAEBD31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4280" y="3897780"/>
              <a:ext cx="5092962" cy="225436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0FBBC93-C061-10B4-C825-1634500A0EA4}"/>
                </a:ext>
              </a:extLst>
            </p:cNvPr>
            <p:cNvSpPr txBox="1"/>
            <p:nvPr/>
          </p:nvSpPr>
          <p:spPr>
            <a:xfrm>
              <a:off x="340035" y="3443502"/>
              <a:ext cx="41197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Specify No Guard needed for any columns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37D1BDB-8443-E548-F831-614190ED0E4E}"/>
              </a:ext>
            </a:extLst>
          </p:cNvPr>
          <p:cNvGrpSpPr/>
          <p:nvPr/>
        </p:nvGrpSpPr>
        <p:grpSpPr>
          <a:xfrm>
            <a:off x="6364638" y="1115877"/>
            <a:ext cx="4540483" cy="5282522"/>
            <a:chOff x="6364638" y="1115877"/>
            <a:chExt cx="4540483" cy="528252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1DA18C-9F08-595D-4F1C-17C97F75B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64638" y="1883317"/>
              <a:ext cx="4540483" cy="451508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A417992-21C1-F2F2-2CBF-9B2665AAB213}"/>
                </a:ext>
              </a:extLst>
            </p:cNvPr>
            <p:cNvSpPr txBox="1"/>
            <p:nvPr/>
          </p:nvSpPr>
          <p:spPr>
            <a:xfrm>
              <a:off x="6444711" y="1115877"/>
              <a:ext cx="44604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Use Model to Create Table Data </a:t>
              </a:r>
            </a:p>
            <a:p>
              <a:r>
                <a:rPr lang="en-US" dirty="0"/>
                <a:t>using Request values</a:t>
              </a:r>
            </a:p>
          </p:txBody>
        </p:sp>
      </p:grpSp>
      <p:pic>
        <p:nvPicPr>
          <p:cNvPr id="11" name="Picture 2" descr="Laravel - Wikipedia">
            <a:extLst>
              <a:ext uri="{FF2B5EF4-FFF2-40B4-BE49-F238E27FC236}">
                <a16:creationId xmlns:a16="http://schemas.microsoft.com/office/drawing/2014/main" id="{7C5B8983-1A32-0885-CD91-A0714F69C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04" y="101600"/>
            <a:ext cx="1016038" cy="105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DA3FB9F-9BF9-90FB-1493-ECDA38175A84}"/>
              </a:ext>
            </a:extLst>
          </p:cNvPr>
          <p:cNvSpPr/>
          <p:nvPr/>
        </p:nvSpPr>
        <p:spPr>
          <a:xfrm>
            <a:off x="3883469" y="150839"/>
            <a:ext cx="32075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sz="5400" b="1" dirty="0">
                <a:latin typeface="Söhne"/>
              </a:rPr>
              <a:t>Store Data</a:t>
            </a:r>
            <a:endParaRPr lang="en-US" sz="5400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53735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952CCE1-CE9B-CE1D-9348-C383AC7ACBD7}"/>
              </a:ext>
            </a:extLst>
          </p:cNvPr>
          <p:cNvSpPr/>
          <p:nvPr/>
        </p:nvSpPr>
        <p:spPr>
          <a:xfrm>
            <a:off x="4658137" y="219377"/>
            <a:ext cx="23262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sz="5400" b="1" dirty="0">
                <a:latin typeface="Söhne"/>
              </a:rPr>
              <a:t>MODEL</a:t>
            </a:r>
            <a:endParaRPr lang="en-US" sz="5400" b="0" i="0" dirty="0">
              <a:effectLst/>
              <a:latin typeface="Söhne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8F43B3-7B11-A59A-B1D5-DB2BAFD497D6}"/>
              </a:ext>
            </a:extLst>
          </p:cNvPr>
          <p:cNvGrpSpPr/>
          <p:nvPr/>
        </p:nvGrpSpPr>
        <p:grpSpPr>
          <a:xfrm>
            <a:off x="557517" y="1823582"/>
            <a:ext cx="4833250" cy="1201149"/>
            <a:chOff x="557517" y="1823582"/>
            <a:chExt cx="4833250" cy="120114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B791DEE-B394-4D52-7BBF-5AE5DAE11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7517" y="2205746"/>
              <a:ext cx="4833250" cy="81898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3BB8DF7-C7DB-49B6-6B90-8498FBA09DB7}"/>
                </a:ext>
              </a:extLst>
            </p:cNvPr>
            <p:cNvSpPr txBox="1"/>
            <p:nvPr/>
          </p:nvSpPr>
          <p:spPr>
            <a:xfrm>
              <a:off x="557517" y="1823582"/>
              <a:ext cx="34282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After Submitting Form It will insert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92FD98-84A6-7493-FF43-681B89F64A90}"/>
              </a:ext>
            </a:extLst>
          </p:cNvPr>
          <p:cNvGrpSpPr/>
          <p:nvPr/>
        </p:nvGrpSpPr>
        <p:grpSpPr>
          <a:xfrm>
            <a:off x="5942507" y="1335281"/>
            <a:ext cx="4978656" cy="3841195"/>
            <a:chOff x="6214398" y="1815728"/>
            <a:chExt cx="4978656" cy="384119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44F5B12-B320-D077-4129-9CA91D592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4398" y="2754824"/>
              <a:ext cx="4978656" cy="290209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EA1141-D8CB-6973-5553-E750C5D5AC54}"/>
                </a:ext>
              </a:extLst>
            </p:cNvPr>
            <p:cNvSpPr txBox="1"/>
            <p:nvPr/>
          </p:nvSpPr>
          <p:spPr>
            <a:xfrm>
              <a:off x="6214398" y="1815728"/>
              <a:ext cx="41028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Adding columns in guarded will not allow </a:t>
              </a:r>
              <a:br>
                <a:rPr lang="en-US" dirty="0"/>
              </a:br>
              <a:r>
                <a:rPr lang="en-US" dirty="0"/>
                <a:t>inserting values on that column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D97E31E-FA67-B28B-04D4-CC5A67F80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6496" y="5405182"/>
            <a:ext cx="5310677" cy="81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03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952CCE1-CE9B-CE1D-9348-C383AC7ACBD7}"/>
              </a:ext>
            </a:extLst>
          </p:cNvPr>
          <p:cNvSpPr/>
          <p:nvPr/>
        </p:nvSpPr>
        <p:spPr>
          <a:xfrm>
            <a:off x="4658137" y="219377"/>
            <a:ext cx="25712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sz="5400" b="1" dirty="0">
                <a:latin typeface="Söhne"/>
              </a:rPr>
              <a:t>Redirect</a:t>
            </a:r>
            <a:endParaRPr lang="en-US" sz="5400" b="0" i="0" dirty="0">
              <a:effectLst/>
              <a:latin typeface="Söhne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F51E1AD-797F-8C7E-EEBC-4DF78A58DD1B}"/>
              </a:ext>
            </a:extLst>
          </p:cNvPr>
          <p:cNvGrpSpPr/>
          <p:nvPr/>
        </p:nvGrpSpPr>
        <p:grpSpPr>
          <a:xfrm>
            <a:off x="556587" y="1823582"/>
            <a:ext cx="5010699" cy="1518928"/>
            <a:chOff x="556587" y="1823582"/>
            <a:chExt cx="5010699" cy="151892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3BB8DF7-C7DB-49B6-6B90-8498FBA09DB7}"/>
                </a:ext>
              </a:extLst>
            </p:cNvPr>
            <p:cNvSpPr txBox="1"/>
            <p:nvPr/>
          </p:nvSpPr>
          <p:spPr>
            <a:xfrm>
              <a:off x="557517" y="1823582"/>
              <a:ext cx="5009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 Redirect to student form with success message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F34A39D-C176-9B6E-2D8F-D21709092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6587" y="2210318"/>
              <a:ext cx="4891067" cy="1132192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C3185BD-D354-A5E3-EAFE-60D95E50C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87" y="4107050"/>
            <a:ext cx="6796890" cy="242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1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952CCE1-CE9B-CE1D-9348-C383AC7ACBD7}"/>
              </a:ext>
            </a:extLst>
          </p:cNvPr>
          <p:cNvSpPr/>
          <p:nvPr/>
        </p:nvSpPr>
        <p:spPr>
          <a:xfrm>
            <a:off x="4658137" y="219377"/>
            <a:ext cx="37355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sz="5400" b="1" dirty="0">
                <a:latin typeface="Söhne"/>
              </a:rPr>
              <a:t>Student List </a:t>
            </a:r>
            <a:endParaRPr lang="en-US" sz="5400" b="0" i="0" dirty="0">
              <a:effectLst/>
              <a:latin typeface="Söhne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5F5F47F-8536-F319-C92E-D28B3F1E531B}"/>
              </a:ext>
            </a:extLst>
          </p:cNvPr>
          <p:cNvGrpSpPr/>
          <p:nvPr/>
        </p:nvGrpSpPr>
        <p:grpSpPr>
          <a:xfrm>
            <a:off x="557517" y="1823582"/>
            <a:ext cx="4553184" cy="1814791"/>
            <a:chOff x="557517" y="1823582"/>
            <a:chExt cx="4553184" cy="181479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3BB8DF7-C7DB-49B6-6B90-8498FBA09DB7}"/>
                </a:ext>
              </a:extLst>
            </p:cNvPr>
            <p:cNvSpPr txBox="1"/>
            <p:nvPr/>
          </p:nvSpPr>
          <p:spPr>
            <a:xfrm>
              <a:off x="557517" y="1823582"/>
              <a:ext cx="33365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 code for getting students list </a:t>
              </a:r>
              <a:br>
                <a:rPr lang="en-US" dirty="0"/>
              </a:br>
              <a:r>
                <a:rPr lang="en-US" dirty="0"/>
                <a:t>Pass it to view in </a:t>
              </a:r>
              <a:r>
                <a:rPr lang="en-US" dirty="0" err="1"/>
                <a:t>viewForm</a:t>
              </a:r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55FCC6E-565D-9D86-6C49-7B95571D6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7517" y="2469913"/>
              <a:ext cx="4553184" cy="116846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6D0219-7F1B-8D11-2D68-6BB1C7C2ED26}"/>
              </a:ext>
            </a:extLst>
          </p:cNvPr>
          <p:cNvGrpSpPr/>
          <p:nvPr/>
        </p:nvGrpSpPr>
        <p:grpSpPr>
          <a:xfrm>
            <a:off x="6219564" y="1823581"/>
            <a:ext cx="4963840" cy="3320050"/>
            <a:chOff x="6219564" y="1823581"/>
            <a:chExt cx="4963840" cy="332005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EAD72DE-E465-E7B1-94A5-28EED703A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1590" y="2469913"/>
              <a:ext cx="4811814" cy="267371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DFC483-FD1C-2492-437A-5899F9493822}"/>
                </a:ext>
              </a:extLst>
            </p:cNvPr>
            <p:cNvSpPr txBox="1"/>
            <p:nvPr/>
          </p:nvSpPr>
          <p:spPr>
            <a:xfrm>
              <a:off x="6219564" y="1823581"/>
              <a:ext cx="31076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View result in the student form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267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976593-7F73-7D62-8697-B4F3E6778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06" y="2952703"/>
            <a:ext cx="6572588" cy="18288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A08505-F7A8-A081-2D82-4B3E0D5098E8}"/>
              </a:ext>
            </a:extLst>
          </p:cNvPr>
          <p:cNvSpPr/>
          <p:nvPr/>
        </p:nvSpPr>
        <p:spPr>
          <a:xfrm>
            <a:off x="4658137" y="219377"/>
            <a:ext cx="30975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sz="5400" b="1" dirty="0">
                <a:latin typeface="Söhne"/>
              </a:rPr>
              <a:t>Validation</a:t>
            </a:r>
            <a:endParaRPr lang="en-US" sz="5400" b="0" i="0" dirty="0">
              <a:effectLst/>
              <a:latin typeface="Söhn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930E8C-05C8-C333-6050-12CBDD4D2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45" y="1142708"/>
            <a:ext cx="7261505" cy="16240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BE1DCF-F63C-AD1C-5889-7CB9601CF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45" y="4967586"/>
            <a:ext cx="5874052" cy="169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433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ADEB8-22D4-23B9-02BF-29A461E57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ravel - Wikipedia">
            <a:extLst>
              <a:ext uri="{FF2B5EF4-FFF2-40B4-BE49-F238E27FC236}">
                <a16:creationId xmlns:a16="http://schemas.microsoft.com/office/drawing/2014/main" id="{D2EE3BED-950E-AD44-5B6B-0914CDCD0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04" y="101600"/>
            <a:ext cx="1016038" cy="105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89B933-5CDF-FCCF-7E8F-A4A18AB05B7D}"/>
              </a:ext>
            </a:extLst>
          </p:cNvPr>
          <p:cNvSpPr/>
          <p:nvPr/>
        </p:nvSpPr>
        <p:spPr>
          <a:xfrm>
            <a:off x="2374548" y="317361"/>
            <a:ext cx="76330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sz="5400" b="1" dirty="0">
                <a:latin typeface="Söhne"/>
              </a:rPr>
              <a:t>ROUTE URI CAN BE SAME </a:t>
            </a:r>
            <a:endParaRPr lang="en-US" sz="5400" b="0" i="0" dirty="0">
              <a:effectLst/>
              <a:latin typeface="Söhne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2CC1F3-8ACF-67A1-3F16-6E6DDA770444}"/>
              </a:ext>
            </a:extLst>
          </p:cNvPr>
          <p:cNvSpPr/>
          <p:nvPr/>
        </p:nvSpPr>
        <p:spPr>
          <a:xfrm>
            <a:off x="4561840" y="2062480"/>
            <a:ext cx="2641600" cy="11277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Route</a:t>
            </a:r>
          </a:p>
          <a:p>
            <a:pPr algn="ctr"/>
            <a:r>
              <a:rPr lang="en-US" sz="2400" b="1" dirty="0">
                <a:solidFill>
                  <a:schemeClr val="bg2"/>
                </a:solidFill>
              </a:rPr>
              <a:t>/students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1CD1F9-0EF7-E1FE-DE48-178077115DC9}"/>
              </a:ext>
            </a:extLst>
          </p:cNvPr>
          <p:cNvSpPr/>
          <p:nvPr/>
        </p:nvSpPr>
        <p:spPr>
          <a:xfrm>
            <a:off x="8270240" y="2062480"/>
            <a:ext cx="3474720" cy="11277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Controller</a:t>
            </a:r>
          </a:p>
          <a:p>
            <a:pPr algn="ctr"/>
            <a:r>
              <a:rPr lang="en-US" sz="2400" b="1" dirty="0" err="1">
                <a:solidFill>
                  <a:schemeClr val="bg2"/>
                </a:solidFill>
              </a:rPr>
              <a:t>StudentController.php</a:t>
            </a:r>
            <a:endParaRPr lang="en-US" sz="2400" b="1" dirty="0">
              <a:solidFill>
                <a:schemeClr val="bg2"/>
              </a:solidFill>
            </a:endParaRPr>
          </a:p>
          <a:p>
            <a:pPr algn="ctr"/>
            <a:r>
              <a:rPr lang="en-US" sz="2400" b="1" dirty="0" err="1">
                <a:solidFill>
                  <a:srgbClr val="FFFF00"/>
                </a:solidFill>
              </a:rPr>
              <a:t>viewForm</a:t>
            </a:r>
            <a:endParaRPr lang="en-US" sz="2400" b="1" dirty="0">
              <a:solidFill>
                <a:srgbClr val="FFFF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804246-4FEF-C7F2-FFF4-5F36A6EF4655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7203440" y="2626360"/>
            <a:ext cx="10668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D391551-3DE6-19FE-3C4E-7DAC1AB65D82}"/>
              </a:ext>
            </a:extLst>
          </p:cNvPr>
          <p:cNvSpPr txBox="1"/>
          <p:nvPr/>
        </p:nvSpPr>
        <p:spPr>
          <a:xfrm>
            <a:off x="400860" y="2441694"/>
            <a:ext cx="2652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http://127.0.0.1/students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156315-8160-B673-D55A-AFE302460BEF}"/>
              </a:ext>
            </a:extLst>
          </p:cNvPr>
          <p:cNvSpPr/>
          <p:nvPr/>
        </p:nvSpPr>
        <p:spPr>
          <a:xfrm>
            <a:off x="4561840" y="4094480"/>
            <a:ext cx="2641600" cy="11277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Route</a:t>
            </a:r>
          </a:p>
          <a:p>
            <a:pPr algn="ctr"/>
            <a:r>
              <a:rPr lang="en-US" sz="2400" b="1" dirty="0">
                <a:solidFill>
                  <a:schemeClr val="bg2"/>
                </a:solidFill>
              </a:rPr>
              <a:t>/students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97ABD6-2777-23D8-AB41-1EC3155ED13A}"/>
              </a:ext>
            </a:extLst>
          </p:cNvPr>
          <p:cNvSpPr/>
          <p:nvPr/>
        </p:nvSpPr>
        <p:spPr>
          <a:xfrm>
            <a:off x="8270240" y="4094480"/>
            <a:ext cx="3474720" cy="11277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Controller</a:t>
            </a:r>
          </a:p>
          <a:p>
            <a:pPr algn="ctr"/>
            <a:r>
              <a:rPr lang="en-US" sz="2400" b="1" dirty="0" err="1">
                <a:solidFill>
                  <a:schemeClr val="bg2"/>
                </a:solidFill>
              </a:rPr>
              <a:t>StudentController.php</a:t>
            </a:r>
            <a:endParaRPr lang="en-US" sz="2400" b="1" dirty="0">
              <a:solidFill>
                <a:schemeClr val="bg2"/>
              </a:solidFill>
            </a:endParaRPr>
          </a:p>
          <a:p>
            <a:pPr algn="ctr"/>
            <a:r>
              <a:rPr lang="en-US" sz="2400" b="1" dirty="0" err="1">
                <a:solidFill>
                  <a:srgbClr val="FFFF00"/>
                </a:solidFill>
              </a:rPr>
              <a:t>storeData</a:t>
            </a:r>
            <a:endParaRPr lang="en-US" sz="2400" b="1" dirty="0">
              <a:solidFill>
                <a:srgbClr val="FFFF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DD1148A-C68E-D56E-4688-EB3780F22074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7203440" y="4658360"/>
            <a:ext cx="10668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AA282C9-CA71-BE7F-297B-35EC0B201151}"/>
              </a:ext>
            </a:extLst>
          </p:cNvPr>
          <p:cNvSpPr txBox="1"/>
          <p:nvPr/>
        </p:nvSpPr>
        <p:spPr>
          <a:xfrm>
            <a:off x="400860" y="4473694"/>
            <a:ext cx="2652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http://127.0.0.1/students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F3FB1C-02F5-87B6-292F-11FCF82A5CE9}"/>
              </a:ext>
            </a:extLst>
          </p:cNvPr>
          <p:cNvSpPr/>
          <p:nvPr/>
        </p:nvSpPr>
        <p:spPr>
          <a:xfrm>
            <a:off x="4561840" y="1534160"/>
            <a:ext cx="1371600" cy="5283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GET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C7F15A-6C05-9DE0-AAF4-C37A397EC1E9}"/>
              </a:ext>
            </a:extLst>
          </p:cNvPr>
          <p:cNvSpPr/>
          <p:nvPr/>
        </p:nvSpPr>
        <p:spPr>
          <a:xfrm>
            <a:off x="4561840" y="3566160"/>
            <a:ext cx="1534160" cy="5283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8808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3" grpId="0" animBg="1"/>
      <p:bldP spid="1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117C3-1C0E-8829-4880-DC0EE4001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ravel - Wikipedia">
            <a:extLst>
              <a:ext uri="{FF2B5EF4-FFF2-40B4-BE49-F238E27FC236}">
                <a16:creationId xmlns:a16="http://schemas.microsoft.com/office/drawing/2014/main" id="{0AC381BD-E5FB-4309-0976-FD418A56A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04" y="101600"/>
            <a:ext cx="1016038" cy="105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D79D065-4287-FA5F-9490-8A7FCE8C8783}"/>
              </a:ext>
            </a:extLst>
          </p:cNvPr>
          <p:cNvSpPr/>
          <p:nvPr/>
        </p:nvSpPr>
        <p:spPr>
          <a:xfrm>
            <a:off x="3128521" y="168255"/>
            <a:ext cx="59349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sz="5400" b="1" dirty="0">
                <a:latin typeface="Söhne"/>
              </a:rPr>
              <a:t>REQUEST METHODS</a:t>
            </a:r>
            <a:endParaRPr lang="en-US" sz="5400" b="0" i="0" dirty="0">
              <a:effectLst/>
              <a:latin typeface="Söhn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4E7242-3E67-2607-A856-BF6024B7C990}"/>
              </a:ext>
            </a:extLst>
          </p:cNvPr>
          <p:cNvSpPr/>
          <p:nvPr/>
        </p:nvSpPr>
        <p:spPr>
          <a:xfrm>
            <a:off x="1513840" y="2194560"/>
            <a:ext cx="1910080" cy="8432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GET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9390CB-D0DF-46B8-D1FF-EEC7D4D91320}"/>
              </a:ext>
            </a:extLst>
          </p:cNvPr>
          <p:cNvSpPr/>
          <p:nvPr/>
        </p:nvSpPr>
        <p:spPr>
          <a:xfrm>
            <a:off x="1513840" y="3246121"/>
            <a:ext cx="1910080" cy="8432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POST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4CC6D6-533C-D155-93F4-C7D869D996A8}"/>
              </a:ext>
            </a:extLst>
          </p:cNvPr>
          <p:cNvCxnSpPr/>
          <p:nvPr/>
        </p:nvCxnSpPr>
        <p:spPr>
          <a:xfrm>
            <a:off x="3596640" y="2616200"/>
            <a:ext cx="404368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40FC543-744E-0598-0FCD-1B73A2C7DA33}"/>
              </a:ext>
            </a:extLst>
          </p:cNvPr>
          <p:cNvSpPr txBox="1"/>
          <p:nvPr/>
        </p:nvSpPr>
        <p:spPr>
          <a:xfrm>
            <a:off x="7813040" y="2385367"/>
            <a:ext cx="2870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Retrieve Page or Data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BB266D-7EE7-0E10-B326-AA8DC3AFDE00}"/>
              </a:ext>
            </a:extLst>
          </p:cNvPr>
          <p:cNvCxnSpPr/>
          <p:nvPr/>
        </p:nvCxnSpPr>
        <p:spPr>
          <a:xfrm>
            <a:off x="3596640" y="3712865"/>
            <a:ext cx="404368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5AA0CC2-93B7-413B-8E1B-2DDB056E7BC5}"/>
              </a:ext>
            </a:extLst>
          </p:cNvPr>
          <p:cNvSpPr txBox="1"/>
          <p:nvPr/>
        </p:nvSpPr>
        <p:spPr>
          <a:xfrm>
            <a:off x="7813040" y="3482032"/>
            <a:ext cx="1716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Submit Data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DBED11D-2AE2-E3E2-E324-00082A675B8F}"/>
              </a:ext>
            </a:extLst>
          </p:cNvPr>
          <p:cNvGrpSpPr/>
          <p:nvPr/>
        </p:nvGrpSpPr>
        <p:grpSpPr>
          <a:xfrm>
            <a:off x="1513840" y="4297682"/>
            <a:ext cx="8051539" cy="1894841"/>
            <a:chOff x="1513840" y="4297682"/>
            <a:chExt cx="8051539" cy="189484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CED9971-F6E5-FA27-16C5-7B9F033EE3B7}"/>
                </a:ext>
              </a:extLst>
            </p:cNvPr>
            <p:cNvSpPr/>
            <p:nvPr/>
          </p:nvSpPr>
          <p:spPr>
            <a:xfrm>
              <a:off x="1513840" y="4297682"/>
              <a:ext cx="1910080" cy="8432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PUT </a:t>
              </a:r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2536D7C-801A-618B-4F2C-148728331641}"/>
                </a:ext>
              </a:extLst>
            </p:cNvPr>
            <p:cNvSpPr/>
            <p:nvPr/>
          </p:nvSpPr>
          <p:spPr>
            <a:xfrm>
              <a:off x="1513840" y="5349243"/>
              <a:ext cx="1910080" cy="843280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DELETE </a:t>
              </a:r>
              <a:endParaRPr lang="en-US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37173AF-9C0D-62FE-C858-4BE6C9BDAD46}"/>
                </a:ext>
              </a:extLst>
            </p:cNvPr>
            <p:cNvCxnSpPr/>
            <p:nvPr/>
          </p:nvCxnSpPr>
          <p:spPr>
            <a:xfrm>
              <a:off x="3596640" y="4827619"/>
              <a:ext cx="404368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76A44DA-CCD7-4C3F-2E18-55C076B0ED34}"/>
                </a:ext>
              </a:extLst>
            </p:cNvPr>
            <p:cNvSpPr txBox="1"/>
            <p:nvPr/>
          </p:nvSpPr>
          <p:spPr>
            <a:xfrm>
              <a:off x="7813040" y="4596786"/>
              <a:ext cx="17523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Update Data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306D1E0-B099-32A9-6BC5-1711C2061447}"/>
                </a:ext>
              </a:extLst>
            </p:cNvPr>
            <p:cNvCxnSpPr/>
            <p:nvPr/>
          </p:nvCxnSpPr>
          <p:spPr>
            <a:xfrm>
              <a:off x="3596640" y="5711540"/>
              <a:ext cx="404368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9F919F-E453-A8BE-8865-51F19DA2F0B9}"/>
                </a:ext>
              </a:extLst>
            </p:cNvPr>
            <p:cNvSpPr txBox="1"/>
            <p:nvPr/>
          </p:nvSpPr>
          <p:spPr>
            <a:xfrm>
              <a:off x="7813040" y="5480707"/>
              <a:ext cx="16525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Delete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33219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8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F51F9-F8D1-3A18-D6D9-BB9E5A8AC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ravel - Wikipedia">
            <a:extLst>
              <a:ext uri="{FF2B5EF4-FFF2-40B4-BE49-F238E27FC236}">
                <a16:creationId xmlns:a16="http://schemas.microsoft.com/office/drawing/2014/main" id="{954EACA6-0C9A-60E2-BA15-92C14F07C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04" y="101600"/>
            <a:ext cx="1016038" cy="105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B35233-70CF-F967-2CF9-BE8A4CED614F}"/>
              </a:ext>
            </a:extLst>
          </p:cNvPr>
          <p:cNvSpPr txBox="1"/>
          <p:nvPr/>
        </p:nvSpPr>
        <p:spPr>
          <a:xfrm>
            <a:off x="1996440" y="2056676"/>
            <a:ext cx="915416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Söhne"/>
              </a:rPr>
              <a:t>Installing XAMP Server (</a:t>
            </a:r>
            <a:r>
              <a:rPr lang="en-US" dirty="0"/>
              <a:t>Cross-Platform, Apache, MySQL, PHP)</a:t>
            </a:r>
            <a:endParaRPr lang="en-US" sz="2800" dirty="0">
              <a:latin typeface="Söhne"/>
            </a:endParaRPr>
          </a:p>
          <a:p>
            <a:pPr marL="571500" indent="-5715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Söhne"/>
              </a:rPr>
              <a:t>Start the Apache &amp; MySQL services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1E0DF5C-5A48-8A46-736E-32A496BA8624}"/>
              </a:ext>
            </a:extLst>
          </p:cNvPr>
          <p:cNvSpPr/>
          <p:nvPr/>
        </p:nvSpPr>
        <p:spPr>
          <a:xfrm>
            <a:off x="2737517" y="101600"/>
            <a:ext cx="70319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sz="5400" b="1" i="0" dirty="0">
                <a:effectLst/>
                <a:latin typeface="Söhne"/>
              </a:rPr>
              <a:t>Setting Up Environment</a:t>
            </a:r>
            <a:endParaRPr lang="en-US" sz="5400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1367449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8B5C320-A670-6B15-2DAA-DCDAA9973E2B}"/>
              </a:ext>
            </a:extLst>
          </p:cNvPr>
          <p:cNvSpPr/>
          <p:nvPr/>
        </p:nvSpPr>
        <p:spPr>
          <a:xfrm>
            <a:off x="3173192" y="119886"/>
            <a:ext cx="59822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sz="5400" b="1" dirty="0">
                <a:latin typeface="Söhne"/>
              </a:rPr>
              <a:t>Understanding CSRF</a:t>
            </a:r>
            <a:endParaRPr lang="en-US" sz="5400" b="0" i="0" dirty="0">
              <a:effectLst/>
              <a:latin typeface="Söhne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411619-0953-42B6-AA3C-1BF7B0B28D86}"/>
              </a:ext>
            </a:extLst>
          </p:cNvPr>
          <p:cNvSpPr txBox="1"/>
          <p:nvPr/>
        </p:nvSpPr>
        <p:spPr>
          <a:xfrm>
            <a:off x="260659" y="3734172"/>
            <a:ext cx="3490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will get 419 Expired Page. </a:t>
            </a:r>
            <a:br>
              <a:rPr lang="en-US" dirty="0"/>
            </a:br>
            <a:r>
              <a:rPr lang="en-US" dirty="0"/>
              <a:t>Means you cannot submit Request.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74F3CC-6205-2479-70C5-13E2E746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93" y="1457494"/>
            <a:ext cx="4902452" cy="18352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B147D0-2AB0-E078-84CC-5A45E779A285}"/>
              </a:ext>
            </a:extLst>
          </p:cNvPr>
          <p:cNvSpPr txBox="1"/>
          <p:nvPr/>
        </p:nvSpPr>
        <p:spPr>
          <a:xfrm>
            <a:off x="407893" y="1073059"/>
            <a:ext cx="2649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Remove @csrf and submit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57080A-C039-0C47-0F27-CC926B089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55" y="4380503"/>
            <a:ext cx="3654840" cy="20400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640320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F11FD-9F74-1E97-DAFC-92B51F188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ravel - Wikipedia">
            <a:extLst>
              <a:ext uri="{FF2B5EF4-FFF2-40B4-BE49-F238E27FC236}">
                <a16:creationId xmlns:a16="http://schemas.microsoft.com/office/drawing/2014/main" id="{C565DBDB-6B97-F5AD-25D4-A8D77B980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04" y="101600"/>
            <a:ext cx="1016038" cy="105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SRF Protection in Flask - GeeksforGeeks">
            <a:extLst>
              <a:ext uri="{FF2B5EF4-FFF2-40B4-BE49-F238E27FC236}">
                <a16:creationId xmlns:a16="http://schemas.microsoft.com/office/drawing/2014/main" id="{FBB001A5-F9DB-AB22-A33F-F448B8158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025" y="784233"/>
            <a:ext cx="7902575" cy="582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3B7EE17-F946-CC29-E72B-1C0DFC1F87B0}"/>
              </a:ext>
            </a:extLst>
          </p:cNvPr>
          <p:cNvSpPr/>
          <p:nvPr/>
        </p:nvSpPr>
        <p:spPr>
          <a:xfrm>
            <a:off x="3682226" y="101600"/>
            <a:ext cx="33645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CSRF Token</a:t>
            </a:r>
          </a:p>
        </p:txBody>
      </p:sp>
    </p:spTree>
    <p:extLst>
      <p:ext uri="{BB962C8B-B14F-4D97-AF65-F5344CB8AC3E}">
        <p14:creationId xmlns:p14="http://schemas.microsoft.com/office/powerpoint/2010/main" val="4092846100"/>
      </p:ext>
    </p:extLst>
  </p:cSld>
  <p:clrMapOvr>
    <a:masterClrMapping/>
  </p:clrMapOvr>
  <p:transition spd="slow">
    <p:push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AEBCB-5A16-57A6-B5C1-D59D78523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ravel - Wikipedia">
            <a:extLst>
              <a:ext uri="{FF2B5EF4-FFF2-40B4-BE49-F238E27FC236}">
                <a16:creationId xmlns:a16="http://schemas.microsoft.com/office/drawing/2014/main" id="{62CB641D-867F-CCED-5225-F34920D2E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04" y="101600"/>
            <a:ext cx="1016038" cy="105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F0124C7-9B06-A65F-4F7A-743A14EF00E0}"/>
              </a:ext>
            </a:extLst>
          </p:cNvPr>
          <p:cNvSpPr/>
          <p:nvPr/>
        </p:nvSpPr>
        <p:spPr>
          <a:xfrm>
            <a:off x="3523610" y="46950"/>
            <a:ext cx="38260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sz="5400" b="1" dirty="0">
                <a:latin typeface="Söhne"/>
              </a:rPr>
              <a:t>POST ROUTE</a:t>
            </a:r>
            <a:endParaRPr lang="en-US" sz="5400" b="0" i="0" dirty="0">
              <a:effectLst/>
              <a:latin typeface="Söhne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DD34C-4008-0ADA-8AB8-B18DFDB01D7D}"/>
              </a:ext>
            </a:extLst>
          </p:cNvPr>
          <p:cNvSpPr/>
          <p:nvPr/>
        </p:nvSpPr>
        <p:spPr>
          <a:xfrm>
            <a:off x="4246880" y="1229360"/>
            <a:ext cx="7802880" cy="2489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75273A-9428-4523-B543-89282CE72F49}"/>
              </a:ext>
            </a:extLst>
          </p:cNvPr>
          <p:cNvSpPr/>
          <p:nvPr/>
        </p:nvSpPr>
        <p:spPr>
          <a:xfrm>
            <a:off x="4561840" y="2062480"/>
            <a:ext cx="2641600" cy="11277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Route</a:t>
            </a:r>
          </a:p>
          <a:p>
            <a:pPr algn="ctr"/>
            <a:r>
              <a:rPr lang="en-US" sz="2400" b="1" dirty="0">
                <a:solidFill>
                  <a:schemeClr val="bg2"/>
                </a:solidFill>
              </a:rPr>
              <a:t>/add-student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13F013-8138-AD1E-B375-5EC1D068EA1F}"/>
              </a:ext>
            </a:extLst>
          </p:cNvPr>
          <p:cNvSpPr/>
          <p:nvPr/>
        </p:nvSpPr>
        <p:spPr>
          <a:xfrm>
            <a:off x="8270240" y="2062480"/>
            <a:ext cx="3474720" cy="11277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Controller</a:t>
            </a:r>
          </a:p>
          <a:p>
            <a:pPr algn="ctr"/>
            <a:r>
              <a:rPr lang="en-US" sz="2400" b="1" dirty="0" err="1">
                <a:solidFill>
                  <a:schemeClr val="bg2"/>
                </a:solidFill>
              </a:rPr>
              <a:t>StudentController.php</a:t>
            </a:r>
            <a:endParaRPr lang="en-US" sz="2400" b="1" dirty="0">
              <a:solidFill>
                <a:schemeClr val="bg2"/>
              </a:solidFill>
            </a:endParaRPr>
          </a:p>
          <a:p>
            <a:pPr algn="ctr"/>
            <a:r>
              <a:rPr lang="en-US" sz="2400" b="1" dirty="0" err="1">
                <a:solidFill>
                  <a:srgbClr val="FFFF00"/>
                </a:solidFill>
              </a:rPr>
              <a:t>addStudent</a:t>
            </a:r>
            <a:endParaRPr lang="en-US" sz="2400" b="1" dirty="0">
              <a:solidFill>
                <a:srgbClr val="FFFF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D304FE-D214-D1F0-D544-5CB7AFA31152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7203440" y="2626360"/>
            <a:ext cx="10668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1A4BFFE-2C79-1366-B3FB-721DC3F3477B}"/>
              </a:ext>
            </a:extLst>
          </p:cNvPr>
          <p:cNvSpPr/>
          <p:nvPr/>
        </p:nvSpPr>
        <p:spPr>
          <a:xfrm>
            <a:off x="4561840" y="1534160"/>
            <a:ext cx="1371600" cy="5283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POST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D971A9-66B5-8285-352A-49DACCFD44A0}"/>
              </a:ext>
            </a:extLst>
          </p:cNvPr>
          <p:cNvSpPr/>
          <p:nvPr/>
        </p:nvSpPr>
        <p:spPr>
          <a:xfrm>
            <a:off x="406082" y="1239520"/>
            <a:ext cx="2050716" cy="2489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FORM PAGE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ACB755B-C44F-BBA6-6A21-CCFE1AC0E25F}"/>
              </a:ext>
            </a:extLst>
          </p:cNvPr>
          <p:cNvCxnSpPr>
            <a:cxnSpLocks/>
            <a:stCxn id="5" idx="2"/>
            <a:endCxn id="6" idx="2"/>
          </p:cNvCxnSpPr>
          <p:nvPr/>
        </p:nvCxnSpPr>
        <p:spPr>
          <a:xfrm rot="5400000">
            <a:off x="5450280" y="-828600"/>
            <a:ext cx="538480" cy="8576160"/>
          </a:xfrm>
          <a:prstGeom prst="bentConnector3">
            <a:avLst>
              <a:gd name="adj1" fmla="val 408491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9C240AC-109C-6A36-5ECC-48091334B2CF}"/>
              </a:ext>
            </a:extLst>
          </p:cNvPr>
          <p:cNvSpPr txBox="1"/>
          <p:nvPr/>
        </p:nvSpPr>
        <p:spPr>
          <a:xfrm>
            <a:off x="4827688" y="4949121"/>
            <a:ext cx="2396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Redirects to Form Page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6D69EF-0B62-0529-EA09-8DAC6F5770C8}"/>
              </a:ext>
            </a:extLst>
          </p:cNvPr>
          <p:cNvSpPr/>
          <p:nvPr/>
        </p:nvSpPr>
        <p:spPr>
          <a:xfrm>
            <a:off x="6667200" y="1175018"/>
            <a:ext cx="35419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Laravel App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6FD4E69-E558-94E0-0416-EB76AB5D4F3D}"/>
              </a:ext>
            </a:extLst>
          </p:cNvPr>
          <p:cNvCxnSpPr>
            <a:cxnSpLocks/>
            <a:stCxn id="6" idx="3"/>
            <a:endCxn id="18" idx="1"/>
          </p:cNvCxnSpPr>
          <p:nvPr/>
        </p:nvCxnSpPr>
        <p:spPr>
          <a:xfrm flipV="1">
            <a:off x="2456798" y="2473960"/>
            <a:ext cx="1790082" cy="101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AF5896A6-6016-28A4-8DCF-2E19D8367BB1}"/>
              </a:ext>
            </a:extLst>
          </p:cNvPr>
          <p:cNvGrpSpPr/>
          <p:nvPr/>
        </p:nvGrpSpPr>
        <p:grpSpPr>
          <a:xfrm>
            <a:off x="2456798" y="2626360"/>
            <a:ext cx="1698607" cy="696238"/>
            <a:chOff x="2456798" y="2626360"/>
            <a:chExt cx="1698607" cy="69623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20BA5C-7C05-C1AA-6D6F-4BC69038720E}"/>
                </a:ext>
              </a:extLst>
            </p:cNvPr>
            <p:cNvSpPr txBox="1"/>
            <p:nvPr/>
          </p:nvSpPr>
          <p:spPr>
            <a:xfrm>
              <a:off x="2456798" y="2626360"/>
              <a:ext cx="16986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Form Submitted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9199E96-EF5D-B07A-A3B7-DDA3433BC9D7}"/>
                </a:ext>
              </a:extLst>
            </p:cNvPr>
            <p:cNvSpPr txBox="1"/>
            <p:nvPr/>
          </p:nvSpPr>
          <p:spPr>
            <a:xfrm>
              <a:off x="2509520" y="2953266"/>
              <a:ext cx="13582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CSRF TOKEN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76612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7E173-2E74-8B46-35E3-60C0FC019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7B301BE-B86C-F7B8-E3EC-92E9657CF648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Overview of Laravel (30 minutes)</a:t>
            </a:r>
            <a:endParaRPr lang="en-US" dirty="0"/>
          </a:p>
        </p:txBody>
      </p:sp>
      <p:pic>
        <p:nvPicPr>
          <p:cNvPr id="1026" name="Picture 2" descr="What is Laravel? - Laravel News">
            <a:extLst>
              <a:ext uri="{FF2B5EF4-FFF2-40B4-BE49-F238E27FC236}">
                <a16:creationId xmlns:a16="http://schemas.microsoft.com/office/drawing/2014/main" id="{C2C6C2E0-6741-E370-DCAC-F5C1AE8D1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411480"/>
            <a:ext cx="7183120" cy="359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E97C359-E7C0-D926-388D-A15D5733EDD2}"/>
              </a:ext>
            </a:extLst>
          </p:cNvPr>
          <p:cNvSpPr/>
          <p:nvPr/>
        </p:nvSpPr>
        <p:spPr>
          <a:xfrm>
            <a:off x="5764220" y="4249757"/>
            <a:ext cx="405700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Enjoy Coding!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400369237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1C9482-8879-C77B-1237-CAC1DDFB45C6}"/>
              </a:ext>
            </a:extLst>
          </p:cNvPr>
          <p:cNvSpPr/>
          <p:nvPr/>
        </p:nvSpPr>
        <p:spPr>
          <a:xfrm>
            <a:off x="3117225" y="210089"/>
            <a:ext cx="65648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sz="5400" b="1" dirty="0">
                <a:latin typeface="Söhne"/>
              </a:rPr>
              <a:t>Check PHP is Working </a:t>
            </a:r>
            <a:endParaRPr lang="en-US" sz="5400" b="0" i="0" dirty="0">
              <a:effectLst/>
              <a:latin typeface="Söhne"/>
            </a:endParaRPr>
          </a:p>
        </p:txBody>
      </p:sp>
      <p:pic>
        <p:nvPicPr>
          <p:cNvPr id="2050" name="Picture 2" descr="php - How to use xammp and mysql server at same time - Stack Overflow">
            <a:extLst>
              <a:ext uri="{FF2B5EF4-FFF2-40B4-BE49-F238E27FC236}">
                <a16:creationId xmlns:a16="http://schemas.microsoft.com/office/drawing/2014/main" id="{0B1B567B-76D1-D0C8-19B5-114CF804C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888" y="1362075"/>
            <a:ext cx="6372225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75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1C9482-8879-C77B-1237-CAC1DDFB45C6}"/>
              </a:ext>
            </a:extLst>
          </p:cNvPr>
          <p:cNvSpPr/>
          <p:nvPr/>
        </p:nvSpPr>
        <p:spPr>
          <a:xfrm>
            <a:off x="3117225" y="210089"/>
            <a:ext cx="65648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sz="5400" b="1" dirty="0">
                <a:latin typeface="Söhne"/>
              </a:rPr>
              <a:t>Check PHP is Working </a:t>
            </a:r>
            <a:endParaRPr lang="en-US" sz="5400" b="0" i="0" dirty="0">
              <a:effectLst/>
              <a:latin typeface="Söhne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543A1F-2225-D11F-C7B7-28520D469814}"/>
              </a:ext>
            </a:extLst>
          </p:cNvPr>
          <p:cNvGrpSpPr/>
          <p:nvPr/>
        </p:nvGrpSpPr>
        <p:grpSpPr>
          <a:xfrm>
            <a:off x="315132" y="1968285"/>
            <a:ext cx="5780868" cy="4366181"/>
            <a:chOff x="315132" y="1968285"/>
            <a:chExt cx="5780868" cy="436618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1BA050F-27A6-D7F1-AAD1-F1F8102DE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6658" y="2590259"/>
              <a:ext cx="5659342" cy="288488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6FC7AF8-E5E4-6727-FFDB-9DAB79A00C45}"/>
                </a:ext>
              </a:extLst>
            </p:cNvPr>
            <p:cNvSpPr txBox="1"/>
            <p:nvPr/>
          </p:nvSpPr>
          <p:spPr>
            <a:xfrm>
              <a:off x="720671" y="1968285"/>
              <a:ext cx="50970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Copy and Paste </a:t>
              </a:r>
              <a:r>
                <a:rPr lang="en-US" sz="2000" dirty="0">
                  <a:solidFill>
                    <a:srgbClr val="FF0000"/>
                  </a:solidFill>
                </a:rPr>
                <a:t>“</a:t>
              </a:r>
              <a:r>
                <a:rPr lang="en-US" sz="2000" dirty="0" err="1">
                  <a:solidFill>
                    <a:srgbClr val="FF0000"/>
                  </a:solidFill>
                </a:rPr>
                <a:t>test.php</a:t>
              </a:r>
              <a:r>
                <a:rPr lang="en-US" sz="2000" dirty="0">
                  <a:solidFill>
                    <a:srgbClr val="FF0000"/>
                  </a:solidFill>
                </a:rPr>
                <a:t>” </a:t>
              </a:r>
              <a:r>
                <a:rPr lang="en-US" sz="2000" dirty="0"/>
                <a:t>in </a:t>
              </a:r>
              <a:r>
                <a:rPr lang="en-US" sz="2000" dirty="0" err="1">
                  <a:solidFill>
                    <a:srgbClr val="FF0000"/>
                  </a:solidFill>
                </a:rPr>
                <a:t>htdocs</a:t>
              </a:r>
              <a:r>
                <a:rPr lang="en-US" sz="2000" dirty="0">
                  <a:solidFill>
                    <a:srgbClr val="FF0000"/>
                  </a:solidFill>
                </a:rPr>
                <a:t>/workshop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4950B0-AC5A-E28B-6D7F-2BF4C933D252}"/>
                </a:ext>
              </a:extLst>
            </p:cNvPr>
            <p:cNvSpPr txBox="1"/>
            <p:nvPr/>
          </p:nvSpPr>
          <p:spPr>
            <a:xfrm>
              <a:off x="315132" y="5626580"/>
              <a:ext cx="43786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We need to put </a:t>
              </a:r>
              <a:r>
                <a:rPr lang="en-US" sz="2000" dirty="0" err="1">
                  <a:solidFill>
                    <a:srgbClr val="FF0000"/>
                  </a:solidFill>
                </a:rPr>
                <a:t>php</a:t>
              </a:r>
              <a:r>
                <a:rPr lang="en-US" sz="2000" dirty="0">
                  <a:solidFill>
                    <a:srgbClr val="FF0000"/>
                  </a:solidFill>
                </a:rPr>
                <a:t> files only in </a:t>
              </a:r>
              <a:r>
                <a:rPr lang="en-US" sz="2000" dirty="0" err="1">
                  <a:solidFill>
                    <a:srgbClr val="FF0000"/>
                  </a:solidFill>
                </a:rPr>
                <a:t>htdocs</a:t>
              </a:r>
              <a:r>
                <a:rPr lang="en-US" sz="2000" dirty="0">
                  <a:solidFill>
                    <a:srgbClr val="FF0000"/>
                  </a:solidFill>
                </a:rPr>
                <a:t>. </a:t>
              </a:r>
              <a:br>
                <a:rPr lang="en-US" sz="2000" dirty="0">
                  <a:solidFill>
                    <a:srgbClr val="FF0000"/>
                  </a:solidFill>
                </a:rPr>
              </a:br>
              <a:r>
                <a:rPr lang="en-US" sz="2000" dirty="0">
                  <a:solidFill>
                    <a:srgbClr val="FF0000"/>
                  </a:solidFill>
                </a:rPr>
                <a:t>This is the Apache web server folder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41DF8CE-0885-CC29-3643-A290D393879D}"/>
              </a:ext>
            </a:extLst>
          </p:cNvPr>
          <p:cNvGrpSpPr/>
          <p:nvPr/>
        </p:nvGrpSpPr>
        <p:grpSpPr>
          <a:xfrm>
            <a:off x="6483457" y="1903709"/>
            <a:ext cx="4987871" cy="3722871"/>
            <a:chOff x="6483457" y="1903709"/>
            <a:chExt cx="4987871" cy="372287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C07EADC-8F30-ED6F-2EBC-AEEA946E9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41023" y="2503439"/>
              <a:ext cx="4830305" cy="312314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81183F9-556B-F7B9-2259-1D6DFF18A23C}"/>
                </a:ext>
              </a:extLst>
            </p:cNvPr>
            <p:cNvSpPr txBox="1"/>
            <p:nvPr/>
          </p:nvSpPr>
          <p:spPr>
            <a:xfrm>
              <a:off x="6483457" y="1903709"/>
              <a:ext cx="48344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 open “</a:t>
              </a:r>
              <a:r>
                <a:rPr lang="en-US" sz="2000" dirty="0">
                  <a:solidFill>
                    <a:srgbClr val="FF0000"/>
                  </a:solidFill>
                </a:rPr>
                <a:t>http://localhost/workshop/test.php</a:t>
              </a:r>
              <a:r>
                <a:rPr lang="en-US" sz="2000" dirty="0"/>
                <a:t>”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6894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1C9482-8879-C77B-1237-CAC1DDFB45C6}"/>
              </a:ext>
            </a:extLst>
          </p:cNvPr>
          <p:cNvSpPr/>
          <p:nvPr/>
        </p:nvSpPr>
        <p:spPr>
          <a:xfrm>
            <a:off x="1398143" y="249503"/>
            <a:ext cx="93957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sz="5400" b="1" dirty="0">
                <a:latin typeface="Söhne"/>
              </a:rPr>
              <a:t>Check </a:t>
            </a:r>
            <a:r>
              <a:rPr lang="en-US" sz="5400" b="1" dirty="0" err="1">
                <a:latin typeface="Söhne"/>
              </a:rPr>
              <a:t>PHPMyAdmin</a:t>
            </a:r>
            <a:r>
              <a:rPr lang="en-US" sz="5400" b="1" dirty="0">
                <a:latin typeface="Söhne"/>
              </a:rPr>
              <a:t> is Working </a:t>
            </a:r>
            <a:endParaRPr lang="en-US" sz="5400" b="0" i="0" dirty="0">
              <a:effectLst/>
              <a:latin typeface="Söhne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1B3F38-45E5-84B0-3ACC-534332193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489" y="2113577"/>
            <a:ext cx="7854705" cy="43967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89044B-35A1-840D-7595-B40AEE34442A}"/>
              </a:ext>
            </a:extLst>
          </p:cNvPr>
          <p:cNvSpPr txBox="1"/>
          <p:nvPr/>
        </p:nvSpPr>
        <p:spPr>
          <a:xfrm>
            <a:off x="2772760" y="1557424"/>
            <a:ext cx="60973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 open “</a:t>
            </a:r>
            <a:r>
              <a:rPr lang="en-US" sz="2000" dirty="0">
                <a:solidFill>
                  <a:srgbClr val="FF0000"/>
                </a:solidFill>
              </a:rPr>
              <a:t>http://localhost/phpmyadmin</a:t>
            </a:r>
            <a:r>
              <a:rPr lang="en-US" sz="2000" dirty="0"/>
              <a:t>” </a:t>
            </a:r>
          </a:p>
        </p:txBody>
      </p:sp>
    </p:spTree>
    <p:extLst>
      <p:ext uri="{BB962C8B-B14F-4D97-AF65-F5344CB8AC3E}">
        <p14:creationId xmlns:p14="http://schemas.microsoft.com/office/powerpoint/2010/main" val="20153178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3A31E-C0EE-CAF6-60D9-61002E559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ravel - Wikipedia">
            <a:extLst>
              <a:ext uri="{FF2B5EF4-FFF2-40B4-BE49-F238E27FC236}">
                <a16:creationId xmlns:a16="http://schemas.microsoft.com/office/drawing/2014/main" id="{5069B162-1211-5FAB-779F-2A72A1633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04" y="101600"/>
            <a:ext cx="1016038" cy="105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56D6F2-E6AE-130F-E849-A009894A5C2D}"/>
              </a:ext>
            </a:extLst>
          </p:cNvPr>
          <p:cNvSpPr txBox="1"/>
          <p:nvPr/>
        </p:nvSpPr>
        <p:spPr>
          <a:xfrm>
            <a:off x="452043" y="2090136"/>
            <a:ext cx="5643957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Söhne"/>
              </a:rPr>
              <a:t>Create “</a:t>
            </a:r>
            <a:r>
              <a:rPr lang="en-US" sz="2000" dirty="0" err="1">
                <a:solidFill>
                  <a:srgbClr val="FF0000"/>
                </a:solidFill>
                <a:latin typeface="Söhne"/>
              </a:rPr>
              <a:t>php_student_reg</a:t>
            </a:r>
            <a:r>
              <a:rPr lang="en-US" sz="2000" dirty="0">
                <a:latin typeface="Söhne"/>
              </a:rPr>
              <a:t>” database in </a:t>
            </a:r>
            <a:r>
              <a:rPr lang="en-US" sz="2000" dirty="0" err="1">
                <a:latin typeface="Söhne"/>
              </a:rPr>
              <a:t>phpmyadmin</a:t>
            </a:r>
            <a:endParaRPr lang="en-US" sz="2000" dirty="0">
              <a:latin typeface="Söhne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39C72A7-275B-279E-B412-6FAA1AD9ED1A}"/>
              </a:ext>
            </a:extLst>
          </p:cNvPr>
          <p:cNvSpPr/>
          <p:nvPr/>
        </p:nvSpPr>
        <p:spPr>
          <a:xfrm>
            <a:off x="2737517" y="101600"/>
            <a:ext cx="3707618" cy="129266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sz="5400" b="1" dirty="0">
                <a:latin typeface="Söhne"/>
              </a:rPr>
              <a:t>PHP Project </a:t>
            </a:r>
          </a:p>
          <a:p>
            <a:pPr algn="l"/>
            <a:r>
              <a:rPr lang="en-US" sz="2400" b="1" dirty="0">
                <a:latin typeface="Söhne"/>
              </a:rPr>
              <a:t>(without framework)</a:t>
            </a:r>
            <a:endParaRPr lang="en-US" sz="2400" b="0" i="0" dirty="0">
              <a:effectLst/>
              <a:latin typeface="Söhn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041E6A-240F-23D8-BCCC-9A6E9AB02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60" y="2668999"/>
            <a:ext cx="5489440" cy="28157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58316A-6024-CF1E-453F-A7D0588C93AE}"/>
              </a:ext>
            </a:extLst>
          </p:cNvPr>
          <p:cNvSpPr txBox="1"/>
          <p:nvPr/>
        </p:nvSpPr>
        <p:spPr>
          <a:xfrm>
            <a:off x="6862209" y="1239377"/>
            <a:ext cx="5643957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Söhne"/>
              </a:rPr>
              <a:t>Copy the </a:t>
            </a:r>
            <a:r>
              <a:rPr lang="en-US" sz="2000" dirty="0" err="1">
                <a:latin typeface="Söhne"/>
              </a:rPr>
              <a:t>Sql</a:t>
            </a:r>
            <a:r>
              <a:rPr lang="en-US" sz="2000" dirty="0">
                <a:latin typeface="Söhne"/>
              </a:rPr>
              <a:t> from  “</a:t>
            </a:r>
            <a:r>
              <a:rPr lang="en-US" sz="2000" dirty="0" err="1">
                <a:solidFill>
                  <a:srgbClr val="FF0000"/>
                </a:solidFill>
                <a:latin typeface="Söhne"/>
              </a:rPr>
              <a:t>student_reg.sql</a:t>
            </a:r>
            <a:r>
              <a:rPr lang="en-US" sz="2000" dirty="0">
                <a:latin typeface="Söhne"/>
              </a:rPr>
              <a:t>”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Söhne"/>
              </a:rPr>
              <a:t>and submit query in phpMyAdmin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Söhne"/>
              </a:rPr>
              <a:t>to create tables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1E9F75-0293-79B2-FF5B-DD288FF32D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3728" y="2668999"/>
            <a:ext cx="4218355" cy="32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2150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2537</TotalTime>
  <Words>1115</Words>
  <Application>Microsoft Office PowerPoint</Application>
  <PresentationFormat>Widescreen</PresentationFormat>
  <Paragraphs>284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Logesh Jayagopi</dc:creator>
  <cp:lastModifiedBy>Logesh Jayagopi</cp:lastModifiedBy>
  <cp:revision>2</cp:revision>
  <dcterms:created xsi:type="dcterms:W3CDTF">2024-02-26T13:47:58Z</dcterms:created>
  <dcterms:modified xsi:type="dcterms:W3CDTF">2024-09-22T03:59:29Z</dcterms:modified>
</cp:coreProperties>
</file>